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1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9" r:id="rId18"/>
    <p:sldId id="300" r:id="rId19"/>
    <p:sldId id="298" r:id="rId20"/>
    <p:sldId id="272" r:id="rId21"/>
    <p:sldId id="274" r:id="rId22"/>
    <p:sldId id="293" r:id="rId23"/>
    <p:sldId id="297" r:id="rId24"/>
    <p:sldId id="280" r:id="rId25"/>
    <p:sldId id="296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1886C-33FB-49F9-AA90-F4D240CC2C5F}" v="685" dt="2023-05-01T03:18:43.778"/>
    <p1510:client id="{27234482-68B0-47D0-886A-205268BE7E4E}" v="64" dt="2023-05-01T13:03:23.887"/>
    <p1510:client id="{76461029-9574-4BE7-A376-863608A2254E}" v="144" dt="2023-05-01T12:49:00.781"/>
    <p1510:client id="{787DEEE6-B6A3-4AAB-9BE3-4F18F5D59F92}" v="178" dt="2023-05-01T20:58:38.869"/>
    <p1510:client id="{E6E630B0-CB77-B4DF-4E04-77898DF9AC49}" v="84" dt="2023-05-01T12:34:27.961"/>
    <p1510:client id="{F5C0FDB8-266A-4675-A35F-A754E1E05090}" v="8" dt="2023-05-01T12:41:44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397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uri,Hari Kiran" userId="S::s547051@nwmissouri.edu::fd1b1c24-3773-4139-a53d-3b2c31cc0fba" providerId="AD" clId="Web-{E6E630B0-CB77-B4DF-4E04-77898DF9AC49}"/>
    <pc:docChg chg="modSld">
      <pc:chgData name="Aluri,Hari Kiran" userId="S::s547051@nwmissouri.edu::fd1b1c24-3773-4139-a53d-3b2c31cc0fba" providerId="AD" clId="Web-{E6E630B0-CB77-B4DF-4E04-77898DF9AC49}" dt="2023-05-01T12:34:27.961" v="40" actId="20577"/>
      <pc:docMkLst>
        <pc:docMk/>
      </pc:docMkLst>
      <pc:sldChg chg="modSp">
        <pc:chgData name="Aluri,Hari Kiran" userId="S::s547051@nwmissouri.edu::fd1b1c24-3773-4139-a53d-3b2c31cc0fba" providerId="AD" clId="Web-{E6E630B0-CB77-B4DF-4E04-77898DF9AC49}" dt="2023-05-01T12:34:27.961" v="40" actId="20577"/>
        <pc:sldMkLst>
          <pc:docMk/>
          <pc:sldMk cId="750665115" sldId="287"/>
        </pc:sldMkLst>
        <pc:spChg chg="mod">
          <ac:chgData name="Aluri,Hari Kiran" userId="S::s547051@nwmissouri.edu::fd1b1c24-3773-4139-a53d-3b2c31cc0fba" providerId="AD" clId="Web-{E6E630B0-CB77-B4DF-4E04-77898DF9AC49}" dt="2023-05-01T12:34:27.961" v="40" actId="20577"/>
          <ac:spMkLst>
            <pc:docMk/>
            <pc:sldMk cId="750665115" sldId="287"/>
            <ac:spMk id="10" creationId="{80AE1AA0-7AF1-65B7-D167-8A11BD6B244B}"/>
          </ac:spMkLst>
        </pc:spChg>
      </pc:sldChg>
      <pc:sldChg chg="modSp">
        <pc:chgData name="Aluri,Hari Kiran" userId="S::s547051@nwmissouri.edu::fd1b1c24-3773-4139-a53d-3b2c31cc0fba" providerId="AD" clId="Web-{E6E630B0-CB77-B4DF-4E04-77898DF9AC49}" dt="2023-05-01T12:32:40.224" v="20" actId="20577"/>
        <pc:sldMkLst>
          <pc:docMk/>
          <pc:sldMk cId="3938384612" sldId="298"/>
        </pc:sldMkLst>
        <pc:spChg chg="mod">
          <ac:chgData name="Aluri,Hari Kiran" userId="S::s547051@nwmissouri.edu::fd1b1c24-3773-4139-a53d-3b2c31cc0fba" providerId="AD" clId="Web-{E6E630B0-CB77-B4DF-4E04-77898DF9AC49}" dt="2023-05-01T12:32:40.224" v="20" actId="20577"/>
          <ac:spMkLst>
            <pc:docMk/>
            <pc:sldMk cId="3938384612" sldId="298"/>
            <ac:spMk id="7" creationId="{F398594F-B6FF-A8B8-2DFB-80C78C3FDF68}"/>
          </ac:spMkLst>
        </pc:spChg>
      </pc:sldChg>
    </pc:docChg>
  </pc:docChgLst>
  <pc:docChgLst>
    <pc:chgData name="Mohammad,Sajida" userId="S::s546648@nwmissouri.edu::ba87b2c1-b24d-4384-be46-f5b0c3bdbbb2" providerId="AD" clId="Web-{27234482-68B0-47D0-886A-205268BE7E4E}"/>
    <pc:docChg chg="modSld">
      <pc:chgData name="Mohammad,Sajida" userId="S::s546648@nwmissouri.edu::ba87b2c1-b24d-4384-be46-f5b0c3bdbbb2" providerId="AD" clId="Web-{27234482-68B0-47D0-886A-205268BE7E4E}" dt="2023-05-01T13:03:14.387" v="61" actId="20577"/>
      <pc:docMkLst>
        <pc:docMk/>
      </pc:docMkLst>
      <pc:sldChg chg="modSp">
        <pc:chgData name="Mohammad,Sajida" userId="S::s546648@nwmissouri.edu::ba87b2c1-b24d-4384-be46-f5b0c3bdbbb2" providerId="AD" clId="Web-{27234482-68B0-47D0-886A-205268BE7E4E}" dt="2023-05-01T13:03:14.387" v="61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27234482-68B0-47D0-886A-205268BE7E4E}" dt="2023-05-01T13:03:14.387" v="61" actId="20577"/>
          <ac:spMkLst>
            <pc:docMk/>
            <pc:sldMk cId="4069910905" sldId="272"/>
            <ac:spMk id="3" creationId="{85C4826E-ED4A-2745-E4B5-F78807AC4E38}"/>
          </ac:spMkLst>
        </pc:spChg>
      </pc:sldChg>
    </pc:docChg>
  </pc:docChgLst>
  <pc:docChgLst>
    <pc:chgData name="Pati,Usha R" userId="acf6a215-17f6-4371-bfde-623ac93bb2f4" providerId="ADAL" clId="{787DEEE6-B6A3-4AAB-9BE3-4F18F5D59F92}"/>
    <pc:docChg chg="undo custSel addSld modSld">
      <pc:chgData name="Pati,Usha R" userId="acf6a215-17f6-4371-bfde-623ac93bb2f4" providerId="ADAL" clId="{787DEEE6-B6A3-4AAB-9BE3-4F18F5D59F92}" dt="2023-05-01T20:58:38.869" v="142"/>
      <pc:docMkLst>
        <pc:docMk/>
      </pc:docMkLst>
      <pc:sldChg chg="modSp mod modTransition">
        <pc:chgData name="Pati,Usha R" userId="acf6a215-17f6-4371-bfde-623ac93bb2f4" providerId="ADAL" clId="{787DEEE6-B6A3-4AAB-9BE3-4F18F5D59F92}" dt="2023-05-01T20:58:38.869" v="142"/>
        <pc:sldMkLst>
          <pc:docMk/>
          <pc:sldMk cId="3091486449" sldId="274"/>
        </pc:sldMkLst>
        <pc:spChg chg="mod">
          <ac:chgData name="Pati,Usha R" userId="acf6a215-17f6-4371-bfde-623ac93bb2f4" providerId="ADAL" clId="{787DEEE6-B6A3-4AAB-9BE3-4F18F5D59F92}" dt="2023-04-28T15:07:04.832" v="17" actId="14100"/>
          <ac:spMkLst>
            <pc:docMk/>
            <pc:sldMk cId="3091486449" sldId="274"/>
            <ac:spMk id="3" creationId="{9FC274AA-044C-1B44-61A6-23CA9BAA21F8}"/>
          </ac:spMkLst>
        </pc:spChg>
      </pc:sldChg>
      <pc:sldChg chg="modSp mod">
        <pc:chgData name="Pati,Usha R" userId="acf6a215-17f6-4371-bfde-623ac93bb2f4" providerId="ADAL" clId="{787DEEE6-B6A3-4AAB-9BE3-4F18F5D59F92}" dt="2023-04-28T15:18:37.223" v="30" actId="14100"/>
        <pc:sldMkLst>
          <pc:docMk/>
          <pc:sldMk cId="3598164725" sldId="278"/>
        </pc:sldMkLst>
        <pc:spChg chg="mod">
          <ac:chgData name="Pati,Usha R" userId="acf6a215-17f6-4371-bfde-623ac93bb2f4" providerId="ADAL" clId="{787DEEE6-B6A3-4AAB-9BE3-4F18F5D59F92}" dt="2023-04-28T15:18:37.223" v="30" actId="14100"/>
          <ac:spMkLst>
            <pc:docMk/>
            <pc:sldMk cId="3598164725" sldId="278"/>
            <ac:spMk id="13" creationId="{B4A9C6A8-1372-9A5B-CA8F-350D85A38FE1}"/>
          </ac:spMkLst>
        </pc:spChg>
      </pc:sldChg>
      <pc:sldChg chg="addSp delSp modSp modTransition">
        <pc:chgData name="Pati,Usha R" userId="acf6a215-17f6-4371-bfde-623ac93bb2f4" providerId="ADAL" clId="{787DEEE6-B6A3-4AAB-9BE3-4F18F5D59F92}" dt="2023-04-28T15:09:00.450" v="22" actId="478"/>
        <pc:sldMkLst>
          <pc:docMk/>
          <pc:sldMk cId="2780999981" sldId="280"/>
        </pc:sldMkLst>
        <pc:picChg chg="add mod">
          <ac:chgData name="Pati,Usha R" userId="acf6a215-17f6-4371-bfde-623ac93bb2f4" providerId="ADAL" clId="{787DEEE6-B6A3-4AAB-9BE3-4F18F5D59F92}" dt="2023-04-28T15:08:56.546" v="21"/>
          <ac:picMkLst>
            <pc:docMk/>
            <pc:sldMk cId="2780999981" sldId="280"/>
            <ac:picMk id="2" creationId="{E800B535-666E-C683-2350-E71FFC165CBE}"/>
          </ac:picMkLst>
        </pc:picChg>
        <pc:picChg chg="del">
          <ac:chgData name="Pati,Usha R" userId="acf6a215-17f6-4371-bfde-623ac93bb2f4" providerId="ADAL" clId="{787DEEE6-B6A3-4AAB-9BE3-4F18F5D59F92}" dt="2023-04-28T15:09:00.450" v="22" actId="478"/>
          <ac:picMkLst>
            <pc:docMk/>
            <pc:sldMk cId="2780999981" sldId="280"/>
            <ac:picMk id="2052" creationId="{FB989039-CFDE-8D12-716D-7A0BF6982598}"/>
          </ac:picMkLst>
        </pc:picChg>
      </pc:sldChg>
      <pc:sldChg chg="modSp mod">
        <pc:chgData name="Pati,Usha R" userId="acf6a215-17f6-4371-bfde-623ac93bb2f4" providerId="ADAL" clId="{787DEEE6-B6A3-4AAB-9BE3-4F18F5D59F92}" dt="2023-04-28T15:19:29.899" v="32" actId="14100"/>
        <pc:sldMkLst>
          <pc:docMk/>
          <pc:sldMk cId="1106545472" sldId="281"/>
        </pc:sldMkLst>
        <pc:graphicFrameChg chg="mod">
          <ac:chgData name="Pati,Usha R" userId="acf6a215-17f6-4371-bfde-623ac93bb2f4" providerId="ADAL" clId="{787DEEE6-B6A3-4AAB-9BE3-4F18F5D59F92}" dt="2023-04-28T15:19:29.899" v="32" actId="14100"/>
          <ac:graphicFrameMkLst>
            <pc:docMk/>
            <pc:sldMk cId="1106545472" sldId="281"/>
            <ac:graphicFrameMk id="66" creationId="{BB60231C-0979-77D8-17CE-73CA4E5BDF35}"/>
          </ac:graphicFrameMkLst>
        </pc:graphicFrameChg>
      </pc:sldChg>
      <pc:sldChg chg="addSp delSp modSp mod">
        <pc:chgData name="Pati,Usha R" userId="acf6a215-17f6-4371-bfde-623ac93bb2f4" providerId="ADAL" clId="{787DEEE6-B6A3-4AAB-9BE3-4F18F5D59F92}" dt="2023-04-30T21:42:53.926" v="96" actId="20577"/>
        <pc:sldMkLst>
          <pc:docMk/>
          <pc:sldMk cId="1460096092" sldId="282"/>
        </pc:sldMkLst>
        <pc:spChg chg="add mod">
          <ac:chgData name="Pati,Usha R" userId="acf6a215-17f6-4371-bfde-623ac93bb2f4" providerId="ADAL" clId="{787DEEE6-B6A3-4AAB-9BE3-4F18F5D59F92}" dt="2023-04-30T21:42:53.926" v="96" actId="20577"/>
          <ac:spMkLst>
            <pc:docMk/>
            <pc:sldMk cId="1460096092" sldId="282"/>
            <ac:spMk id="9" creationId="{3A40E10A-D8B4-E0BE-3CAA-FD4C166A079E}"/>
          </ac:spMkLst>
        </pc:spChg>
        <pc:spChg chg="del">
          <ac:chgData name="Pati,Usha R" userId="acf6a215-17f6-4371-bfde-623ac93bb2f4" providerId="ADAL" clId="{787DEEE6-B6A3-4AAB-9BE3-4F18F5D59F92}" dt="2023-04-30T21:42:36.571" v="61" actId="478"/>
          <ac:spMkLst>
            <pc:docMk/>
            <pc:sldMk cId="1460096092" sldId="282"/>
            <ac:spMk id="12" creationId="{1E340C76-3B5B-ACB8-1969-9F2D5DB4576B}"/>
          </ac:spMkLst>
        </pc:spChg>
      </pc:sldChg>
      <pc:sldChg chg="addSp delSp modSp mod">
        <pc:chgData name="Pati,Usha R" userId="acf6a215-17f6-4371-bfde-623ac93bb2f4" providerId="ADAL" clId="{787DEEE6-B6A3-4AAB-9BE3-4F18F5D59F92}" dt="2023-04-30T21:42:30.280" v="60"/>
        <pc:sldMkLst>
          <pc:docMk/>
          <pc:sldMk cId="2310938011" sldId="283"/>
        </pc:sldMkLst>
        <pc:spChg chg="mod">
          <ac:chgData name="Pati,Usha R" userId="acf6a215-17f6-4371-bfde-623ac93bb2f4" providerId="ADAL" clId="{787DEEE6-B6A3-4AAB-9BE3-4F18F5D59F92}" dt="2023-04-30T21:41:42.390" v="56" actId="14100"/>
          <ac:spMkLst>
            <pc:docMk/>
            <pc:sldMk cId="2310938011" sldId="283"/>
            <ac:spMk id="5" creationId="{EA52CEE5-AB83-5384-70ED-B73603DF6493}"/>
          </ac:spMkLst>
        </pc:spChg>
        <pc:spChg chg="add del mod">
          <ac:chgData name="Pati,Usha R" userId="acf6a215-17f6-4371-bfde-623ac93bb2f4" providerId="ADAL" clId="{787DEEE6-B6A3-4AAB-9BE3-4F18F5D59F92}" dt="2023-04-30T21:42:29.299" v="59" actId="478"/>
          <ac:spMkLst>
            <pc:docMk/>
            <pc:sldMk cId="2310938011" sldId="283"/>
            <ac:spMk id="6" creationId="{D2B47472-D23C-8C33-9524-882C9239AFD8}"/>
          </ac:spMkLst>
        </pc:spChg>
        <pc:spChg chg="del mod">
          <ac:chgData name="Pati,Usha R" userId="acf6a215-17f6-4371-bfde-623ac93bb2f4" providerId="ADAL" clId="{787DEEE6-B6A3-4AAB-9BE3-4F18F5D59F92}" dt="2023-04-30T21:41:19.340" v="52" actId="478"/>
          <ac:spMkLst>
            <pc:docMk/>
            <pc:sldMk cId="2310938011" sldId="283"/>
            <ac:spMk id="7" creationId="{79A946D7-F163-C065-1F8A-D49CF84B92BB}"/>
          </ac:spMkLst>
        </pc:spChg>
        <pc:spChg chg="add mod">
          <ac:chgData name="Pati,Usha R" userId="acf6a215-17f6-4371-bfde-623ac93bb2f4" providerId="ADAL" clId="{787DEEE6-B6A3-4AAB-9BE3-4F18F5D59F92}" dt="2023-04-30T21:42:30.280" v="60"/>
          <ac:spMkLst>
            <pc:docMk/>
            <pc:sldMk cId="2310938011" sldId="283"/>
            <ac:spMk id="9" creationId="{24DE94F1-8A28-79F2-F216-A8D7C51CA662}"/>
          </ac:spMkLst>
        </pc:spChg>
        <pc:picChg chg="mod">
          <ac:chgData name="Pati,Usha R" userId="acf6a215-17f6-4371-bfde-623ac93bb2f4" providerId="ADAL" clId="{787DEEE6-B6A3-4AAB-9BE3-4F18F5D59F92}" dt="2023-04-30T21:41:34.640" v="55" actId="14100"/>
          <ac:picMkLst>
            <pc:docMk/>
            <pc:sldMk cId="2310938011" sldId="283"/>
            <ac:picMk id="3" creationId="{1797932B-2910-E8F8-D101-4B298F4E5DF6}"/>
          </ac:picMkLst>
        </pc:picChg>
      </pc:sldChg>
      <pc:sldChg chg="modSp mod">
        <pc:chgData name="Pati,Usha R" userId="acf6a215-17f6-4371-bfde-623ac93bb2f4" providerId="ADAL" clId="{787DEEE6-B6A3-4AAB-9BE3-4F18F5D59F92}" dt="2023-04-30T21:42:20.374" v="57" actId="14100"/>
        <pc:sldMkLst>
          <pc:docMk/>
          <pc:sldMk cId="1337213501" sldId="284"/>
        </pc:sldMkLst>
        <pc:spChg chg="mod">
          <ac:chgData name="Pati,Usha R" userId="acf6a215-17f6-4371-bfde-623ac93bb2f4" providerId="ADAL" clId="{787DEEE6-B6A3-4AAB-9BE3-4F18F5D59F92}" dt="2023-04-30T21:42:20.374" v="57" actId="14100"/>
          <ac:spMkLst>
            <pc:docMk/>
            <pc:sldMk cId="1337213501" sldId="284"/>
            <ac:spMk id="7" creationId="{66401FAF-DDAA-DFB6-8CDB-70BBE876D4D4}"/>
          </ac:spMkLst>
        </pc:spChg>
      </pc:sldChg>
      <pc:sldChg chg="modSp mod">
        <pc:chgData name="Pati,Usha R" userId="acf6a215-17f6-4371-bfde-623ac93bb2f4" providerId="ADAL" clId="{787DEEE6-B6A3-4AAB-9BE3-4F18F5D59F92}" dt="2023-04-30T21:41:11.761" v="50" actId="14100"/>
        <pc:sldMkLst>
          <pc:docMk/>
          <pc:sldMk cId="137415289" sldId="285"/>
        </pc:sldMkLst>
        <pc:spChg chg="mod">
          <ac:chgData name="Pati,Usha R" userId="acf6a215-17f6-4371-bfde-623ac93bb2f4" providerId="ADAL" clId="{787DEEE6-B6A3-4AAB-9BE3-4F18F5D59F92}" dt="2023-04-30T21:41:11.761" v="50" actId="14100"/>
          <ac:spMkLst>
            <pc:docMk/>
            <pc:sldMk cId="137415289" sldId="285"/>
            <ac:spMk id="7" creationId="{61151722-0A25-D5AE-C605-DCEC111BF099}"/>
          </ac:spMkLst>
        </pc:spChg>
      </pc:sldChg>
      <pc:sldChg chg="modSp mod">
        <pc:chgData name="Pati,Usha R" userId="acf6a215-17f6-4371-bfde-623ac93bb2f4" providerId="ADAL" clId="{787DEEE6-B6A3-4AAB-9BE3-4F18F5D59F92}" dt="2023-04-28T15:12:00.629" v="27" actId="14100"/>
        <pc:sldMkLst>
          <pc:docMk/>
          <pc:sldMk cId="484656054" sldId="286"/>
        </pc:sldMkLst>
        <pc:spChg chg="mod">
          <ac:chgData name="Pati,Usha R" userId="acf6a215-17f6-4371-bfde-623ac93bb2f4" providerId="ADAL" clId="{787DEEE6-B6A3-4AAB-9BE3-4F18F5D59F92}" dt="2023-04-28T15:12:00.629" v="27" actId="14100"/>
          <ac:spMkLst>
            <pc:docMk/>
            <pc:sldMk cId="484656054" sldId="286"/>
            <ac:spMk id="5" creationId="{BDC0B31B-4ACD-5D6F-0FF4-ECF1EB65DB55}"/>
          </ac:spMkLst>
        </pc:spChg>
        <pc:picChg chg="mod">
          <ac:chgData name="Pati,Usha R" userId="acf6a215-17f6-4371-bfde-623ac93bb2f4" providerId="ADAL" clId="{787DEEE6-B6A3-4AAB-9BE3-4F18F5D59F92}" dt="2023-04-28T15:11:36.490" v="23" actId="1076"/>
          <ac:picMkLst>
            <pc:docMk/>
            <pc:sldMk cId="484656054" sldId="286"/>
            <ac:picMk id="9" creationId="{43766E21-4B29-1DA4-317D-8890A2BF084E}"/>
          </ac:picMkLst>
        </pc:picChg>
      </pc:sldChg>
      <pc:sldChg chg="modSp mod">
        <pc:chgData name="Pati,Usha R" userId="acf6a215-17f6-4371-bfde-623ac93bb2f4" providerId="ADAL" clId="{787DEEE6-B6A3-4AAB-9BE3-4F18F5D59F92}" dt="2023-04-26T00:31:24.195" v="2" actId="14100"/>
        <pc:sldMkLst>
          <pc:docMk/>
          <pc:sldMk cId="750665115" sldId="287"/>
        </pc:sldMkLst>
        <pc:spChg chg="mod">
          <ac:chgData name="Pati,Usha R" userId="acf6a215-17f6-4371-bfde-623ac93bb2f4" providerId="ADAL" clId="{787DEEE6-B6A3-4AAB-9BE3-4F18F5D59F92}" dt="2023-04-26T00:31:24.195" v="2" actId="14100"/>
          <ac:spMkLst>
            <pc:docMk/>
            <pc:sldMk cId="750665115" sldId="287"/>
            <ac:spMk id="5" creationId="{60B64E8C-AE53-D088-E17E-0575231DFC1D}"/>
          </ac:spMkLst>
        </pc:spChg>
      </pc:sldChg>
      <pc:sldChg chg="modSp mod">
        <pc:chgData name="Pati,Usha R" userId="acf6a215-17f6-4371-bfde-623ac93bb2f4" providerId="ADAL" clId="{787DEEE6-B6A3-4AAB-9BE3-4F18F5D59F92}" dt="2023-04-28T15:20:12.665" v="37" actId="14100"/>
        <pc:sldMkLst>
          <pc:docMk/>
          <pc:sldMk cId="1469212733" sldId="288"/>
        </pc:sldMkLst>
        <pc:spChg chg="mod">
          <ac:chgData name="Pati,Usha R" userId="acf6a215-17f6-4371-bfde-623ac93bb2f4" providerId="ADAL" clId="{787DEEE6-B6A3-4AAB-9BE3-4F18F5D59F92}" dt="2023-04-28T15:20:12.665" v="37" actId="14100"/>
          <ac:spMkLst>
            <pc:docMk/>
            <pc:sldMk cId="1469212733" sldId="288"/>
            <ac:spMk id="3" creationId="{4F51ADD1-4DBC-552F-63DA-71065A838C5D}"/>
          </ac:spMkLst>
        </pc:spChg>
        <pc:spChg chg="mod">
          <ac:chgData name="Pati,Usha R" userId="acf6a215-17f6-4371-bfde-623ac93bb2f4" providerId="ADAL" clId="{787DEEE6-B6A3-4AAB-9BE3-4F18F5D59F92}" dt="2023-04-26T00:31:41.561" v="4" actId="14100"/>
          <ac:spMkLst>
            <pc:docMk/>
            <pc:sldMk cId="1469212733" sldId="288"/>
            <ac:spMk id="5" creationId="{13CC3510-DEA9-F99C-06C2-02228123CAD8}"/>
          </ac:spMkLst>
        </pc:spChg>
        <pc:picChg chg="mod">
          <ac:chgData name="Pati,Usha R" userId="acf6a215-17f6-4371-bfde-623ac93bb2f4" providerId="ADAL" clId="{787DEEE6-B6A3-4AAB-9BE3-4F18F5D59F92}" dt="2023-04-28T15:20:01.968" v="34" actId="1076"/>
          <ac:picMkLst>
            <pc:docMk/>
            <pc:sldMk cId="1469212733" sldId="288"/>
            <ac:picMk id="8" creationId="{FC806BC6-C134-9E9F-CE50-3938417137B7}"/>
          </ac:picMkLst>
        </pc:picChg>
      </pc:sldChg>
      <pc:sldChg chg="modSp mod">
        <pc:chgData name="Pati,Usha R" userId="acf6a215-17f6-4371-bfde-623ac93bb2f4" providerId="ADAL" clId="{787DEEE6-B6A3-4AAB-9BE3-4F18F5D59F92}" dt="2023-04-30T21:38:08.933" v="46" actId="14100"/>
        <pc:sldMkLst>
          <pc:docMk/>
          <pc:sldMk cId="1941384960" sldId="289"/>
        </pc:sldMkLst>
        <pc:spChg chg="mod">
          <ac:chgData name="Pati,Usha R" userId="acf6a215-17f6-4371-bfde-623ac93bb2f4" providerId="ADAL" clId="{787DEEE6-B6A3-4AAB-9BE3-4F18F5D59F92}" dt="2023-04-30T21:38:08.933" v="46" actId="14100"/>
          <ac:spMkLst>
            <pc:docMk/>
            <pc:sldMk cId="1941384960" sldId="289"/>
            <ac:spMk id="3" creationId="{1EBBF9D8-1061-B51B-8400-FCC3540AD990}"/>
          </ac:spMkLst>
        </pc:spChg>
      </pc:sldChg>
      <pc:sldChg chg="modSp mod">
        <pc:chgData name="Pati,Usha R" userId="acf6a215-17f6-4371-bfde-623ac93bb2f4" providerId="ADAL" clId="{787DEEE6-B6A3-4AAB-9BE3-4F18F5D59F92}" dt="2023-04-30T21:37:51.363" v="45" actId="14100"/>
        <pc:sldMkLst>
          <pc:docMk/>
          <pc:sldMk cId="1639291652" sldId="290"/>
        </pc:sldMkLst>
        <pc:spChg chg="mod">
          <ac:chgData name="Pati,Usha R" userId="acf6a215-17f6-4371-bfde-623ac93bb2f4" providerId="ADAL" clId="{787DEEE6-B6A3-4AAB-9BE3-4F18F5D59F92}" dt="2023-04-30T21:37:51.363" v="45" actId="14100"/>
          <ac:spMkLst>
            <pc:docMk/>
            <pc:sldMk cId="1639291652" sldId="290"/>
            <ac:spMk id="3" creationId="{65A1434F-89FC-C710-6965-7E6E0C9EAC5D}"/>
          </ac:spMkLst>
        </pc:spChg>
        <pc:picChg chg="mod">
          <ac:chgData name="Pati,Usha R" userId="acf6a215-17f6-4371-bfde-623ac93bb2f4" providerId="ADAL" clId="{787DEEE6-B6A3-4AAB-9BE3-4F18F5D59F92}" dt="2023-04-30T21:37:10.270" v="40" actId="1076"/>
          <ac:picMkLst>
            <pc:docMk/>
            <pc:sldMk cId="1639291652" sldId="290"/>
            <ac:picMk id="6" creationId="{7174F43D-AF67-A1F8-8C2A-6BE0244D0018}"/>
          </ac:picMkLst>
        </pc:picChg>
      </pc:sldChg>
      <pc:sldChg chg="modSp mod">
        <pc:chgData name="Pati,Usha R" userId="acf6a215-17f6-4371-bfde-623ac93bb2f4" providerId="ADAL" clId="{787DEEE6-B6A3-4AAB-9BE3-4F18F5D59F92}" dt="2023-04-28T15:20:56.002" v="39" actId="14100"/>
        <pc:sldMkLst>
          <pc:docMk/>
          <pc:sldMk cId="3093381528" sldId="291"/>
        </pc:sldMkLst>
        <pc:spChg chg="mod">
          <ac:chgData name="Pati,Usha R" userId="acf6a215-17f6-4371-bfde-623ac93bb2f4" providerId="ADAL" clId="{787DEEE6-B6A3-4AAB-9BE3-4F18F5D59F92}" dt="2023-04-26T00:32:10.572" v="6" actId="14100"/>
          <ac:spMkLst>
            <pc:docMk/>
            <pc:sldMk cId="3093381528" sldId="291"/>
            <ac:spMk id="7" creationId="{6BB90F53-14DE-443A-9D68-7995603272D2}"/>
          </ac:spMkLst>
        </pc:spChg>
        <pc:spChg chg="mod">
          <ac:chgData name="Pati,Usha R" userId="acf6a215-17f6-4371-bfde-623ac93bb2f4" providerId="ADAL" clId="{787DEEE6-B6A3-4AAB-9BE3-4F18F5D59F92}" dt="2023-04-26T00:32:20.891" v="7" actId="14100"/>
          <ac:spMkLst>
            <pc:docMk/>
            <pc:sldMk cId="3093381528" sldId="291"/>
            <ac:spMk id="9" creationId="{E26D98A4-8914-54E9-34D6-A9658C6359F0}"/>
          </ac:spMkLst>
        </pc:spChg>
        <pc:picChg chg="mod">
          <ac:chgData name="Pati,Usha R" userId="acf6a215-17f6-4371-bfde-623ac93bb2f4" providerId="ADAL" clId="{787DEEE6-B6A3-4AAB-9BE3-4F18F5D59F92}" dt="2023-04-28T15:20:50.948" v="38" actId="1076"/>
          <ac:picMkLst>
            <pc:docMk/>
            <pc:sldMk cId="3093381528" sldId="291"/>
            <ac:picMk id="6" creationId="{05FBF67B-2AD8-BF22-F11C-581D4CE60C7F}"/>
          </ac:picMkLst>
        </pc:picChg>
        <pc:picChg chg="mod">
          <ac:chgData name="Pati,Usha R" userId="acf6a215-17f6-4371-bfde-623ac93bb2f4" providerId="ADAL" clId="{787DEEE6-B6A3-4AAB-9BE3-4F18F5D59F92}" dt="2023-04-28T15:20:56.002" v="39" actId="14100"/>
          <ac:picMkLst>
            <pc:docMk/>
            <pc:sldMk cId="3093381528" sldId="291"/>
            <ac:picMk id="8" creationId="{72152E88-F2C5-A6B6-58EE-1C9541F2B941}"/>
          </ac:picMkLst>
        </pc:picChg>
      </pc:sldChg>
      <pc:sldChg chg="modTransition">
        <pc:chgData name="Pati,Usha R" userId="acf6a215-17f6-4371-bfde-623ac93bb2f4" providerId="ADAL" clId="{787DEEE6-B6A3-4AAB-9BE3-4F18F5D59F92}" dt="2023-05-01T20:57:33.199" v="140"/>
        <pc:sldMkLst>
          <pc:docMk/>
          <pc:sldMk cId="2731182187" sldId="293"/>
        </pc:sldMkLst>
      </pc:sldChg>
      <pc:sldChg chg="modTransition">
        <pc:chgData name="Pati,Usha R" userId="acf6a215-17f6-4371-bfde-623ac93bb2f4" providerId="ADAL" clId="{787DEEE6-B6A3-4AAB-9BE3-4F18F5D59F92}" dt="2023-04-26T00:35:34.659" v="16"/>
        <pc:sldMkLst>
          <pc:docMk/>
          <pc:sldMk cId="895813861" sldId="296"/>
        </pc:sldMkLst>
      </pc:sldChg>
      <pc:sldChg chg="addSp modSp">
        <pc:chgData name="Pati,Usha R" userId="acf6a215-17f6-4371-bfde-623ac93bb2f4" providerId="ADAL" clId="{787DEEE6-B6A3-4AAB-9BE3-4F18F5D59F92}" dt="2023-04-28T15:08:11.357" v="20" actId="962"/>
        <pc:sldMkLst>
          <pc:docMk/>
          <pc:sldMk cId="4122780294" sldId="297"/>
        </pc:sldMkLst>
        <pc:picChg chg="add mod">
          <ac:chgData name="Pati,Usha R" userId="acf6a215-17f6-4371-bfde-623ac93bb2f4" providerId="ADAL" clId="{787DEEE6-B6A3-4AAB-9BE3-4F18F5D59F92}" dt="2023-04-28T15:08:11.357" v="20" actId="962"/>
          <ac:picMkLst>
            <pc:docMk/>
            <pc:sldMk cId="4122780294" sldId="297"/>
            <ac:picMk id="2" creationId="{C42C59C1-0608-9051-4BFC-B898A4D95355}"/>
          </ac:picMkLst>
        </pc:picChg>
      </pc:sldChg>
      <pc:sldChg chg="addSp delSp modSp new mod setBg modAnim delDesignElem chgLayout">
        <pc:chgData name="Pati,Usha R" userId="acf6a215-17f6-4371-bfde-623ac93bb2f4" providerId="ADAL" clId="{787DEEE6-B6A3-4AAB-9BE3-4F18F5D59F92}" dt="2023-04-30T21:46:30.556" v="139" actId="20577"/>
        <pc:sldMkLst>
          <pc:docMk/>
          <pc:sldMk cId="3938384612" sldId="298"/>
        </pc:sldMkLst>
        <pc:spChg chg="del">
          <ac:chgData name="Pati,Usha R" userId="acf6a215-17f6-4371-bfde-623ac93bb2f4" providerId="ADAL" clId="{787DEEE6-B6A3-4AAB-9BE3-4F18F5D59F92}" dt="2023-04-30T21:43:53.584" v="99" actId="26606"/>
          <ac:spMkLst>
            <pc:docMk/>
            <pc:sldMk cId="3938384612" sldId="298"/>
            <ac:spMk id="2" creationId="{10724D46-161C-68E1-1EA4-67D9F224BB93}"/>
          </ac:spMkLst>
        </pc:spChg>
        <pc:spChg chg="del">
          <ac:chgData name="Pati,Usha R" userId="acf6a215-17f6-4371-bfde-623ac93bb2f4" providerId="ADAL" clId="{787DEEE6-B6A3-4AAB-9BE3-4F18F5D59F92}" dt="2023-04-30T21:43:47.158" v="98"/>
          <ac:spMkLst>
            <pc:docMk/>
            <pc:sldMk cId="3938384612" sldId="298"/>
            <ac:spMk id="3" creationId="{47BEC546-9611-0894-E72C-EEE7B5BCA23F}"/>
          </ac:spMkLst>
        </pc:spChg>
        <pc:spChg chg="mod ord">
          <ac:chgData name="Pati,Usha R" userId="acf6a215-17f6-4371-bfde-623ac93bb2f4" providerId="ADAL" clId="{787DEEE6-B6A3-4AAB-9BE3-4F18F5D59F92}" dt="2023-04-30T21:44:44.058" v="100" actId="700"/>
          <ac:spMkLst>
            <pc:docMk/>
            <pc:sldMk cId="3938384612" sldId="298"/>
            <ac:spMk id="4" creationId="{F127806A-9031-7574-8039-F4D5F7580188}"/>
          </ac:spMkLst>
        </pc:spChg>
        <pc:spChg chg="add mod ord">
          <ac:chgData name="Pati,Usha R" userId="acf6a215-17f6-4371-bfde-623ac93bb2f4" providerId="ADAL" clId="{787DEEE6-B6A3-4AAB-9BE3-4F18F5D59F92}" dt="2023-04-30T21:46:30.556" v="139" actId="20577"/>
          <ac:spMkLst>
            <pc:docMk/>
            <pc:sldMk cId="3938384612" sldId="298"/>
            <ac:spMk id="6" creationId="{0B6E6D00-912A-0B76-6EC9-0D6A5B3CE80F}"/>
          </ac:spMkLst>
        </pc:spChg>
        <pc:spChg chg="add del">
          <ac:chgData name="Pati,Usha R" userId="acf6a215-17f6-4371-bfde-623ac93bb2f4" providerId="ADAL" clId="{787DEEE6-B6A3-4AAB-9BE3-4F18F5D59F92}" dt="2023-04-30T21:44:44.058" v="100" actId="700"/>
          <ac:spMkLst>
            <pc:docMk/>
            <pc:sldMk cId="3938384612" sldId="298"/>
            <ac:spMk id="14" creationId="{355E0F90-3FFF-4E04-B3C8-3C969A415D9C}"/>
          </ac:spMkLst>
        </pc:spChg>
        <pc:spChg chg="add del">
          <ac:chgData name="Pati,Usha R" userId="acf6a215-17f6-4371-bfde-623ac93bb2f4" providerId="ADAL" clId="{787DEEE6-B6A3-4AAB-9BE3-4F18F5D59F92}" dt="2023-04-30T21:44:44.058" v="100" actId="700"/>
          <ac:spMkLst>
            <pc:docMk/>
            <pc:sldMk cId="3938384612" sldId="298"/>
            <ac:spMk id="16" creationId="{EC63A4EF-A033-4ED0-9EB6-6E1A8D264FE7}"/>
          </ac:spMkLst>
        </pc:spChg>
        <pc:spChg chg="add del">
          <ac:chgData name="Pati,Usha R" userId="acf6a215-17f6-4371-bfde-623ac93bb2f4" providerId="ADAL" clId="{787DEEE6-B6A3-4AAB-9BE3-4F18F5D59F92}" dt="2023-04-30T21:44:44.058" v="100" actId="700"/>
          <ac:spMkLst>
            <pc:docMk/>
            <pc:sldMk cId="3938384612" sldId="298"/>
            <ac:spMk id="18" creationId="{964965EE-80F2-417F-9652-5BFF14DA7CDD}"/>
          </ac:spMkLst>
        </pc:spChg>
        <pc:spChg chg="add del">
          <ac:chgData name="Pati,Usha R" userId="acf6a215-17f6-4371-bfde-623ac93bb2f4" providerId="ADAL" clId="{787DEEE6-B6A3-4AAB-9BE3-4F18F5D59F92}" dt="2023-04-30T21:44:44.058" v="100" actId="700"/>
          <ac:spMkLst>
            <pc:docMk/>
            <pc:sldMk cId="3938384612" sldId="298"/>
            <ac:spMk id="20" creationId="{AA3C9611-CFD7-4C23-A8F2-00E7865A5D02}"/>
          </ac:spMkLst>
        </pc:spChg>
        <pc:picChg chg="add mod ord">
          <ac:chgData name="Pati,Usha R" userId="acf6a215-17f6-4371-bfde-623ac93bb2f4" providerId="ADAL" clId="{787DEEE6-B6A3-4AAB-9BE3-4F18F5D59F92}" dt="2023-04-30T21:45:08.870" v="102" actId="1076"/>
          <ac:picMkLst>
            <pc:docMk/>
            <pc:sldMk cId="3938384612" sldId="298"/>
            <ac:picMk id="5" creationId="{2C9F27BE-5821-10E5-0BDF-5508EEEC9E92}"/>
          </ac:picMkLst>
        </pc:picChg>
        <pc:picChg chg="add del">
          <ac:chgData name="Pati,Usha R" userId="acf6a215-17f6-4371-bfde-623ac93bb2f4" providerId="ADAL" clId="{787DEEE6-B6A3-4AAB-9BE3-4F18F5D59F92}" dt="2023-04-30T21:44:44.058" v="100" actId="700"/>
          <ac:picMkLst>
            <pc:docMk/>
            <pc:sldMk cId="3938384612" sldId="298"/>
            <ac:picMk id="10" creationId="{722F0272-3878-4604-AA91-01CA8F08DEF5}"/>
          </ac:picMkLst>
        </pc:picChg>
        <pc:picChg chg="add del">
          <ac:chgData name="Pati,Usha R" userId="acf6a215-17f6-4371-bfde-623ac93bb2f4" providerId="ADAL" clId="{787DEEE6-B6A3-4AAB-9BE3-4F18F5D59F92}" dt="2023-04-30T21:44:44.058" v="100" actId="700"/>
          <ac:picMkLst>
            <pc:docMk/>
            <pc:sldMk cId="3938384612" sldId="298"/>
            <ac:picMk id="12" creationId="{1F60EAEC-22E3-4448-8F0A-9ADAA793A95E}"/>
          </ac:picMkLst>
        </pc:picChg>
      </pc:sldChg>
    </pc:docChg>
  </pc:docChgLst>
  <pc:docChgLst>
    <pc:chgData name="Mohammad,Sajida" userId="S::s546648@nwmissouri.edu::ba87b2c1-b24d-4384-be46-f5b0c3bdbbb2" providerId="AD" clId="Web-{F5C0FDB8-266A-4675-A35F-A754E1E05090}"/>
    <pc:docChg chg="addSld modSld sldOrd">
      <pc:chgData name="Mohammad,Sajida" userId="S::s546648@nwmissouri.edu::ba87b2c1-b24d-4384-be46-f5b0c3bdbbb2" providerId="AD" clId="Web-{F5C0FDB8-266A-4675-A35F-A754E1E05090}" dt="2023-05-01T12:41:44.378" v="7" actId="20577"/>
      <pc:docMkLst>
        <pc:docMk/>
      </pc:docMkLst>
      <pc:sldChg chg="ord">
        <pc:chgData name="Mohammad,Sajida" userId="S::s546648@nwmissouri.edu::ba87b2c1-b24d-4384-be46-f5b0c3bdbbb2" providerId="AD" clId="Web-{F5C0FDB8-266A-4675-A35F-A754E1E05090}" dt="2023-05-01T04:00:09.159" v="0"/>
        <pc:sldMkLst>
          <pc:docMk/>
          <pc:sldMk cId="3938384612" sldId="298"/>
        </pc:sldMkLst>
      </pc:sldChg>
      <pc:sldChg chg="modSp new">
        <pc:chgData name="Mohammad,Sajida" userId="S::s546648@nwmissouri.edu::ba87b2c1-b24d-4384-be46-f5b0c3bdbbb2" providerId="AD" clId="Web-{F5C0FDB8-266A-4675-A35F-A754E1E05090}" dt="2023-05-01T12:41:44.378" v="7" actId="20577"/>
        <pc:sldMkLst>
          <pc:docMk/>
          <pc:sldMk cId="444029396" sldId="299"/>
        </pc:sldMkLst>
        <pc:spChg chg="mod">
          <ac:chgData name="Mohammad,Sajida" userId="S::s546648@nwmissouri.edu::ba87b2c1-b24d-4384-be46-f5b0c3bdbbb2" providerId="AD" clId="Web-{F5C0FDB8-266A-4675-A35F-A754E1E05090}" dt="2023-05-01T12:41:44.378" v="7" actId="20577"/>
          <ac:spMkLst>
            <pc:docMk/>
            <pc:sldMk cId="444029396" sldId="299"/>
            <ac:spMk id="2" creationId="{B4F3421A-5C35-4DB6-4C17-741A8CF6A093}"/>
          </ac:spMkLst>
        </pc:spChg>
      </pc:sldChg>
    </pc:docChg>
  </pc:docChgLst>
  <pc:docChgLst>
    <pc:chgData name="Mohammad,Sajida" userId="S::s546648@nwmissouri.edu::ba87b2c1-b24d-4384-be46-f5b0c3bdbbb2" providerId="AD" clId="Web-{76461029-9574-4BE7-A376-863608A2254E}"/>
    <pc:docChg chg="addSld modSld">
      <pc:chgData name="Mohammad,Sajida" userId="S::s546648@nwmissouri.edu::ba87b2c1-b24d-4384-be46-f5b0c3bdbbb2" providerId="AD" clId="Web-{76461029-9574-4BE7-A376-863608A2254E}" dt="2023-05-01T12:49:00.781" v="87"/>
      <pc:docMkLst>
        <pc:docMk/>
      </pc:docMkLst>
      <pc:sldChg chg="addSp delSp modSp">
        <pc:chgData name="Mohammad,Sajida" userId="S::s546648@nwmissouri.edu::ba87b2c1-b24d-4384-be46-f5b0c3bdbbb2" providerId="AD" clId="Web-{76461029-9574-4BE7-A376-863608A2254E}" dt="2023-05-01T12:46:32.125" v="27"/>
        <pc:sldMkLst>
          <pc:docMk/>
          <pc:sldMk cId="444029396" sldId="299"/>
        </pc:sldMkLst>
        <pc:spChg chg="del">
          <ac:chgData name="Mohammad,Sajida" userId="S::s546648@nwmissouri.edu::ba87b2c1-b24d-4384-be46-f5b0c3bdbbb2" providerId="AD" clId="Web-{76461029-9574-4BE7-A376-863608A2254E}" dt="2023-05-01T12:45:38.453" v="0"/>
          <ac:spMkLst>
            <pc:docMk/>
            <pc:sldMk cId="444029396" sldId="299"/>
            <ac:spMk id="3" creationId="{80997328-A1B7-CD77-77DD-2C2C0C603DDD}"/>
          </ac:spMkLst>
        </pc:spChg>
        <pc:spChg chg="add mod">
          <ac:chgData name="Mohammad,Sajida" userId="S::s546648@nwmissouri.edu::ba87b2c1-b24d-4384-be46-f5b0c3bdbbb2" providerId="AD" clId="Web-{76461029-9574-4BE7-A376-863608A2254E}" dt="2023-05-01T12:46:25.734" v="26" actId="14100"/>
          <ac:spMkLst>
            <pc:docMk/>
            <pc:sldMk cId="444029396" sldId="299"/>
            <ac:spMk id="7" creationId="{65932C85-F77A-48B1-AA0B-777F1F5EC652}"/>
          </ac:spMkLst>
        </pc:spChg>
        <pc:spChg chg="add">
          <ac:chgData name="Mohammad,Sajida" userId="S::s546648@nwmissouri.edu::ba87b2c1-b24d-4384-be46-f5b0c3bdbbb2" providerId="AD" clId="Web-{76461029-9574-4BE7-A376-863608A2254E}" dt="2023-05-01T12:46:32.125" v="27"/>
          <ac:spMkLst>
            <pc:docMk/>
            <pc:sldMk cId="444029396" sldId="299"/>
            <ac:spMk id="9" creationId="{452F18AF-65D5-E630-71B0-95B361AA4281}"/>
          </ac:spMkLst>
        </pc:spChg>
        <pc:picChg chg="add mod ord">
          <ac:chgData name="Mohammad,Sajida" userId="S::s546648@nwmissouri.edu::ba87b2c1-b24d-4384-be46-f5b0c3bdbbb2" providerId="AD" clId="Web-{76461029-9574-4BE7-A376-863608A2254E}" dt="2023-05-01T12:45:42.062" v="1" actId="1076"/>
          <ac:picMkLst>
            <pc:docMk/>
            <pc:sldMk cId="444029396" sldId="299"/>
            <ac:picMk id="5" creationId="{B61A81FF-3A8A-55D3-177D-703DF5A8942B}"/>
          </ac:picMkLst>
        </pc:picChg>
        <pc:picChg chg="add del mod">
          <ac:chgData name="Mohammad,Sajida" userId="S::s546648@nwmissouri.edu::ba87b2c1-b24d-4384-be46-f5b0c3bdbbb2" providerId="AD" clId="Web-{76461029-9574-4BE7-A376-863608A2254E}" dt="2023-05-01T12:45:55.343" v="3"/>
          <ac:picMkLst>
            <pc:docMk/>
            <pc:sldMk cId="444029396" sldId="299"/>
            <ac:picMk id="6" creationId="{38A18D3E-0A77-100B-334C-0DFC4CDCB710}"/>
          </ac:picMkLst>
        </pc:picChg>
      </pc:sldChg>
      <pc:sldChg chg="addSp delSp modSp new">
        <pc:chgData name="Mohammad,Sajida" userId="S::s546648@nwmissouri.edu::ba87b2c1-b24d-4384-be46-f5b0c3bdbbb2" providerId="AD" clId="Web-{76461029-9574-4BE7-A376-863608A2254E}" dt="2023-05-01T12:49:00.781" v="87"/>
        <pc:sldMkLst>
          <pc:docMk/>
          <pc:sldMk cId="1823471003" sldId="300"/>
        </pc:sldMkLst>
        <pc:spChg chg="mod">
          <ac:chgData name="Mohammad,Sajida" userId="S::s546648@nwmissouri.edu::ba87b2c1-b24d-4384-be46-f5b0c3bdbbb2" providerId="AD" clId="Web-{76461029-9574-4BE7-A376-863608A2254E}" dt="2023-05-01T12:48:15.640" v="53" actId="20577"/>
          <ac:spMkLst>
            <pc:docMk/>
            <pc:sldMk cId="1823471003" sldId="300"/>
            <ac:spMk id="2" creationId="{B178F1D7-7771-6AE0-9000-F3EB2F93B60B}"/>
          </ac:spMkLst>
        </pc:spChg>
        <pc:spChg chg="del">
          <ac:chgData name="Mohammad,Sajida" userId="S::s546648@nwmissouri.edu::ba87b2c1-b24d-4384-be46-f5b0c3bdbbb2" providerId="AD" clId="Web-{76461029-9574-4BE7-A376-863608A2254E}" dt="2023-05-01T12:48:17.484" v="54"/>
          <ac:spMkLst>
            <pc:docMk/>
            <pc:sldMk cId="1823471003" sldId="300"/>
            <ac:spMk id="3" creationId="{CCDBBE4E-6DB8-FBEE-66D2-E8845EA6FB9D}"/>
          </ac:spMkLst>
        </pc:spChg>
        <pc:spChg chg="add mod">
          <ac:chgData name="Mohammad,Sajida" userId="S::s546648@nwmissouri.edu::ba87b2c1-b24d-4384-be46-f5b0c3bdbbb2" providerId="AD" clId="Web-{76461029-9574-4BE7-A376-863608A2254E}" dt="2023-05-01T12:48:45.968" v="84" actId="20577"/>
          <ac:spMkLst>
            <pc:docMk/>
            <pc:sldMk cId="1823471003" sldId="300"/>
            <ac:spMk id="6" creationId="{015846E2-B470-1CC1-D51B-715001B0211A}"/>
          </ac:spMkLst>
        </pc:spChg>
        <pc:spChg chg="add">
          <ac:chgData name="Mohammad,Sajida" userId="S::s546648@nwmissouri.edu::ba87b2c1-b24d-4384-be46-f5b0c3bdbbb2" providerId="AD" clId="Web-{76461029-9574-4BE7-A376-863608A2254E}" dt="2023-05-01T12:49:00.781" v="87"/>
          <ac:spMkLst>
            <pc:docMk/>
            <pc:sldMk cId="1823471003" sldId="300"/>
            <ac:spMk id="9" creationId="{8244E9FB-5BED-2106-AE46-958CCE8BD9DA}"/>
          </ac:spMkLst>
        </pc:spChg>
        <pc:picChg chg="add mod ord">
          <ac:chgData name="Mohammad,Sajida" userId="S::s546648@nwmissouri.edu::ba87b2c1-b24d-4384-be46-f5b0c3bdbbb2" providerId="AD" clId="Web-{76461029-9574-4BE7-A376-863608A2254E}" dt="2023-05-01T12:48:27.937" v="55" actId="1076"/>
          <ac:picMkLst>
            <pc:docMk/>
            <pc:sldMk cId="1823471003" sldId="300"/>
            <ac:picMk id="5" creationId="{AC5E3B7A-39EB-D599-1D1E-A7BFA88FEB89}"/>
          </ac:picMkLst>
        </pc:picChg>
        <pc:picChg chg="add del mod">
          <ac:chgData name="Mohammad,Sajida" userId="S::s546648@nwmissouri.edu::ba87b2c1-b24d-4384-be46-f5b0c3bdbbb2" providerId="AD" clId="Web-{76461029-9574-4BE7-A376-863608A2254E}" dt="2023-05-01T12:48:54.390" v="86"/>
          <ac:picMkLst>
            <pc:docMk/>
            <pc:sldMk cId="1823471003" sldId="300"/>
            <ac:picMk id="7" creationId="{0CC8A4DF-2081-5BB2-D8C9-8A43B8D48BEB}"/>
          </ac:picMkLst>
        </pc:picChg>
      </pc:sldChg>
    </pc:docChg>
  </pc:docChgLst>
  <pc:docChgLst>
    <pc:chgData name="Mohammad,Sajida" userId="S::s546648@nwmissouri.edu::ba87b2c1-b24d-4384-be46-f5b0c3bdbbb2" providerId="AD" clId="Web-{A79D048E-3291-45CC-B1A8-14AC7A3A7A62}"/>
    <pc:docChg chg="modSld">
      <pc:chgData name="Mohammad,Sajida" userId="S::s546648@nwmissouri.edu::ba87b2c1-b24d-4384-be46-f5b0c3bdbbb2" providerId="AD" clId="Web-{A79D048E-3291-45CC-B1A8-14AC7A3A7A62}" dt="2023-04-26T01:50:09.516" v="15"/>
      <pc:docMkLst>
        <pc:docMk/>
      </pc:docMkLst>
      <pc:sldChg chg="modSp">
        <pc:chgData name="Mohammad,Sajida" userId="S::s546648@nwmissouri.edu::ba87b2c1-b24d-4384-be46-f5b0c3bdbbb2" providerId="AD" clId="Web-{A79D048E-3291-45CC-B1A8-14AC7A3A7A62}" dt="2023-04-26T01:49:04.546" v="13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A79D048E-3291-45CC-B1A8-14AC7A3A7A62}" dt="2023-04-26T01:49:04.546" v="13" actId="20577"/>
          <ac:spMkLst>
            <pc:docMk/>
            <pc:sldMk cId="4069910905" sldId="272"/>
            <ac:spMk id="3" creationId="{85C4826E-ED4A-2745-E4B5-F78807AC4E38}"/>
          </ac:spMkLst>
        </pc:spChg>
      </pc:sldChg>
      <pc:sldChg chg="delSp">
        <pc:chgData name="Mohammad,Sajida" userId="S::s546648@nwmissouri.edu::ba87b2c1-b24d-4384-be46-f5b0c3bdbbb2" providerId="AD" clId="Web-{A79D048E-3291-45CC-B1A8-14AC7A3A7A62}" dt="2023-04-26T01:49:59.985" v="14"/>
        <pc:sldMkLst>
          <pc:docMk/>
          <pc:sldMk cId="1019594253" sldId="279"/>
        </pc:sldMkLst>
        <pc:spChg chg="del">
          <ac:chgData name="Mohammad,Sajida" userId="S::s546648@nwmissouri.edu::ba87b2c1-b24d-4384-be46-f5b0c3bdbbb2" providerId="AD" clId="Web-{A79D048E-3291-45CC-B1A8-14AC7A3A7A62}" dt="2023-04-26T01:49:59.985" v="14"/>
          <ac:spMkLst>
            <pc:docMk/>
            <pc:sldMk cId="1019594253" sldId="279"/>
            <ac:spMk id="25" creationId="{01007DB7-157F-70F2-13E8-92FAE09434EB}"/>
          </ac:spMkLst>
        </pc:spChg>
      </pc:sldChg>
      <pc:sldChg chg="delSp">
        <pc:chgData name="Mohammad,Sajida" userId="S::s546648@nwmissouri.edu::ba87b2c1-b24d-4384-be46-f5b0c3bdbbb2" providerId="AD" clId="Web-{A79D048E-3291-45CC-B1A8-14AC7A3A7A62}" dt="2023-04-26T01:50:09.516" v="15"/>
        <pc:sldMkLst>
          <pc:docMk/>
          <pc:sldMk cId="2731182187" sldId="293"/>
        </pc:sldMkLst>
        <pc:spChg chg="del">
          <ac:chgData name="Mohammad,Sajida" userId="S::s546648@nwmissouri.edu::ba87b2c1-b24d-4384-be46-f5b0c3bdbbb2" providerId="AD" clId="Web-{A79D048E-3291-45CC-B1A8-14AC7A3A7A62}" dt="2023-04-26T01:50:09.516" v="15"/>
          <ac:spMkLst>
            <pc:docMk/>
            <pc:sldMk cId="2731182187" sldId="293"/>
            <ac:spMk id="5" creationId="{814A88E9-0B09-A98C-37B2-06D0EFA6772D}"/>
          </ac:spMkLst>
        </pc:spChg>
      </pc:sldChg>
    </pc:docChg>
  </pc:docChgLst>
  <pc:docChgLst>
    <pc:chgData name="Mohammad,Sajida" userId="S::s546648@nwmissouri.edu::ba87b2c1-b24d-4384-be46-f5b0c3bdbbb2" providerId="AD" clId="Web-{0261886C-33FB-49F9-AA90-F4D240CC2C5F}"/>
    <pc:docChg chg="modSld">
      <pc:chgData name="Mohammad,Sajida" userId="S::s546648@nwmissouri.edu::ba87b2c1-b24d-4384-be46-f5b0c3bdbbb2" providerId="AD" clId="Web-{0261886C-33FB-49F9-AA90-F4D240CC2C5F}" dt="2023-05-01T03:18:40.684" v="343" actId="20577"/>
      <pc:docMkLst>
        <pc:docMk/>
      </pc:docMkLst>
      <pc:sldChg chg="addSp delSp modSp">
        <pc:chgData name="Mohammad,Sajida" userId="S::s546648@nwmissouri.edu::ba87b2c1-b24d-4384-be46-f5b0c3bdbbb2" providerId="AD" clId="Web-{0261886C-33FB-49F9-AA90-F4D240CC2C5F}" dt="2023-04-30T21:44:41.039" v="300" actId="20577"/>
        <pc:sldMkLst>
          <pc:docMk/>
          <pc:sldMk cId="4069910905" sldId="272"/>
        </pc:sldMkLst>
        <pc:spChg chg="add del mod">
          <ac:chgData name="Mohammad,Sajida" userId="S::s546648@nwmissouri.edu::ba87b2c1-b24d-4384-be46-f5b0c3bdbbb2" providerId="AD" clId="Web-{0261886C-33FB-49F9-AA90-F4D240CC2C5F}" dt="2023-04-30T21:44:30.148" v="291"/>
          <ac:spMkLst>
            <pc:docMk/>
            <pc:sldMk cId="4069910905" sldId="272"/>
            <ac:spMk id="6" creationId="{3C609D2D-D7DC-73EE-45ED-14AEC3FFE9EA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4:41.039" v="300" actId="20577"/>
          <ac:spMkLst>
            <pc:docMk/>
            <pc:sldMk cId="4069910905" sldId="272"/>
            <ac:spMk id="8" creationId="{4409E5E8-F1FA-835A-024A-A6BB83225FF1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5:05.681" v="326" actId="20577"/>
        <pc:sldMkLst>
          <pc:docMk/>
          <pc:sldMk cId="3091486449" sldId="274"/>
        </pc:sldMkLst>
        <pc:spChg chg="del">
          <ac:chgData name="Mohammad,Sajida" userId="S::s546648@nwmissouri.edu::ba87b2c1-b24d-4384-be46-f5b0c3bdbbb2" providerId="AD" clId="Web-{0261886C-33FB-49F9-AA90-F4D240CC2C5F}" dt="2023-04-30T21:37:25.305" v="42"/>
          <ac:spMkLst>
            <pc:docMk/>
            <pc:sldMk cId="3091486449" sldId="274"/>
            <ac:spMk id="6" creationId="{B39719F9-7B95-9028-0339-E354686D8439}"/>
          </ac:spMkLst>
        </pc:spChg>
        <pc:spChg chg="add del mod">
          <ac:chgData name="Mohammad,Sajida" userId="S::s546648@nwmissouri.edu::ba87b2c1-b24d-4384-be46-f5b0c3bdbbb2" providerId="AD" clId="Web-{0261886C-33FB-49F9-AA90-F4D240CC2C5F}" dt="2023-04-30T21:37:22.773" v="41"/>
          <ac:spMkLst>
            <pc:docMk/>
            <pc:sldMk cId="3091486449" sldId="274"/>
            <ac:spMk id="7" creationId="{13C56972-7CBD-CB7C-16A4-DEF0B934B4D3}"/>
          </ac:spMkLst>
        </pc:spChg>
        <pc:spChg chg="add del mod">
          <ac:chgData name="Mohammad,Sajida" userId="S::s546648@nwmissouri.edu::ba87b2c1-b24d-4384-be46-f5b0c3bdbbb2" providerId="AD" clId="Web-{0261886C-33FB-49F9-AA90-F4D240CC2C5F}" dt="2023-04-30T21:44:56.930" v="313"/>
          <ac:spMkLst>
            <pc:docMk/>
            <pc:sldMk cId="3091486449" sldId="274"/>
            <ac:spMk id="9" creationId="{E09F16BE-96A9-E6D0-3AEB-34E871C70ED2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5:05.681" v="326" actId="20577"/>
          <ac:spMkLst>
            <pc:docMk/>
            <pc:sldMk cId="3091486449" sldId="274"/>
            <ac:spMk id="11" creationId="{DD824F8C-DF4B-B501-69DE-B99B6FE64115}"/>
          </ac:spMkLst>
        </pc:spChg>
      </pc:sldChg>
      <pc:sldChg chg="addSp modSp">
        <pc:chgData name="Mohammad,Sajida" userId="S::s546648@nwmissouri.edu::ba87b2c1-b24d-4384-be46-f5b0c3bdbbb2" providerId="AD" clId="Web-{0261886C-33FB-49F9-AA90-F4D240CC2C5F}" dt="2023-05-01T03:18:31.137" v="342" actId="20577"/>
        <pc:sldMkLst>
          <pc:docMk/>
          <pc:sldMk cId="1019594253" sldId="279"/>
        </pc:sldMkLst>
        <pc:spChg chg="add mod">
          <ac:chgData name="Mohammad,Sajida" userId="S::s546648@nwmissouri.edu::ba87b2c1-b24d-4384-be46-f5b0c3bdbbb2" providerId="AD" clId="Web-{0261886C-33FB-49F9-AA90-F4D240CC2C5F}" dt="2023-05-01T03:18:31.137" v="342" actId="20577"/>
          <ac:spMkLst>
            <pc:docMk/>
            <pc:sldMk cId="1019594253" sldId="279"/>
            <ac:spMk id="3" creationId="{667078B3-164C-9C0B-6BFA-1CEF23019B45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5-01T03:18:40.684" v="343" actId="20577"/>
        <pc:sldMkLst>
          <pc:docMk/>
          <pc:sldMk cId="1106545472" sldId="281"/>
        </pc:sldMkLst>
        <pc:spChg chg="add del">
          <ac:chgData name="Mohammad,Sajida" userId="S::s546648@nwmissouri.edu::ba87b2c1-b24d-4384-be46-f5b0c3bdbbb2" providerId="AD" clId="Web-{0261886C-33FB-49F9-AA90-F4D240CC2C5F}" dt="2023-04-30T21:42:17.346" v="181"/>
          <ac:spMkLst>
            <pc:docMk/>
            <pc:sldMk cId="1106545472" sldId="281"/>
            <ac:spMk id="18" creationId="{DD1398F6-CBC0-F159-D418-E97ACA028636}"/>
          </ac:spMkLst>
        </pc:spChg>
        <pc:spChg chg="add mod">
          <ac:chgData name="Mohammad,Sajida" userId="S::s546648@nwmissouri.edu::ba87b2c1-b24d-4384-be46-f5b0c3bdbbb2" providerId="AD" clId="Web-{0261886C-33FB-49F9-AA90-F4D240CC2C5F}" dt="2023-05-01T03:18:40.684" v="343" actId="20577"/>
          <ac:spMkLst>
            <pc:docMk/>
            <pc:sldMk cId="1106545472" sldId="281"/>
            <ac:spMk id="20" creationId="{D74C2C2A-30B3-6117-96AA-5DA0ACE711F6}"/>
          </ac:spMkLst>
        </pc:spChg>
      </pc:sldChg>
      <pc:sldChg chg="addSp delSp">
        <pc:chgData name="Mohammad,Sajida" userId="S::s546648@nwmissouri.edu::ba87b2c1-b24d-4384-be46-f5b0c3bdbbb2" providerId="AD" clId="Web-{0261886C-33FB-49F9-AA90-F4D240CC2C5F}" dt="2023-04-30T21:42:25.722" v="184"/>
        <pc:sldMkLst>
          <pc:docMk/>
          <pc:sldMk cId="1460096092" sldId="282"/>
        </pc:sldMkLst>
        <pc:spChg chg="add del">
          <ac:chgData name="Mohammad,Sajida" userId="S::s546648@nwmissouri.edu::ba87b2c1-b24d-4384-be46-f5b0c3bdbbb2" providerId="AD" clId="Web-{0261886C-33FB-49F9-AA90-F4D240CC2C5F}" dt="2023-04-30T21:42:24.815" v="183"/>
          <ac:spMkLst>
            <pc:docMk/>
            <pc:sldMk cId="1460096092" sldId="282"/>
            <ac:spMk id="10" creationId="{55011712-6D25-508E-0B7A-AE5BC927F858}"/>
          </ac:spMkLst>
        </pc:spChg>
        <pc:spChg chg="add">
          <ac:chgData name="Mohammad,Sajida" userId="S::s546648@nwmissouri.edu::ba87b2c1-b24d-4384-be46-f5b0c3bdbbb2" providerId="AD" clId="Web-{0261886C-33FB-49F9-AA90-F4D240CC2C5F}" dt="2023-04-30T21:42:25.722" v="184"/>
          <ac:spMkLst>
            <pc:docMk/>
            <pc:sldMk cId="1460096092" sldId="282"/>
            <ac:spMk id="12" creationId="{1E340C76-3B5B-ACB8-1969-9F2D5DB4576B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2:41.800" v="187" actId="20577"/>
        <pc:sldMkLst>
          <pc:docMk/>
          <pc:sldMk cId="2310938011" sldId="283"/>
        </pc:sldMkLst>
        <pc:spChg chg="mod">
          <ac:chgData name="Mohammad,Sajida" userId="S::s546648@nwmissouri.edu::ba87b2c1-b24d-4384-be46-f5b0c3bdbbb2" providerId="AD" clId="Web-{0261886C-33FB-49F9-AA90-F4D240CC2C5F}" dt="2023-04-30T21:41:42.408" v="172" actId="1076"/>
          <ac:spMkLst>
            <pc:docMk/>
            <pc:sldMk cId="2310938011" sldId="283"/>
            <ac:spMk id="5" creationId="{EA52CEE5-AB83-5384-70ED-B73603DF6493}"/>
          </ac:spMkLst>
        </pc:spChg>
        <pc:spChg chg="mod">
          <ac:chgData name="Mohammad,Sajida" userId="S::s546648@nwmissouri.edu::ba87b2c1-b24d-4384-be46-f5b0c3bdbbb2" providerId="AD" clId="Web-{0261886C-33FB-49F9-AA90-F4D240CC2C5F}" dt="2023-04-30T21:41:33.001" v="170" actId="1076"/>
          <ac:spMkLst>
            <pc:docMk/>
            <pc:sldMk cId="2310938011" sldId="283"/>
            <ac:spMk id="6" creationId="{D2B47472-D23C-8C33-9524-882C9239AFD8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39:57.466" v="115" actId="20577"/>
          <ac:spMkLst>
            <pc:docMk/>
            <pc:sldMk cId="2310938011" sldId="283"/>
            <ac:spMk id="7" creationId="{79A946D7-F163-C065-1F8A-D49CF84B92BB}"/>
          </ac:spMkLst>
        </pc:spChg>
        <pc:spChg chg="del">
          <ac:chgData name="Mohammad,Sajida" userId="S::s546648@nwmissouri.edu::ba87b2c1-b24d-4384-be46-f5b0c3bdbbb2" providerId="AD" clId="Web-{0261886C-33FB-49F9-AA90-F4D240CC2C5F}" dt="2023-04-30T21:42:34.691" v="185"/>
          <ac:spMkLst>
            <pc:docMk/>
            <pc:sldMk cId="2310938011" sldId="283"/>
            <ac:spMk id="9" creationId="{24DE94F1-8A28-79F2-F216-A8D7C51CA662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2:41.800" v="187" actId="20577"/>
          <ac:spMkLst>
            <pc:docMk/>
            <pc:sldMk cId="2310938011" sldId="283"/>
            <ac:spMk id="11" creationId="{F7B841FA-6F47-B877-1075-0C47345E31B6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2:56.379" v="199" actId="20577"/>
        <pc:sldMkLst>
          <pc:docMk/>
          <pc:sldMk cId="1337213501" sldId="284"/>
        </pc:sldMkLst>
        <pc:spChg chg="add del mod">
          <ac:chgData name="Mohammad,Sajida" userId="S::s546648@nwmissouri.edu::ba87b2c1-b24d-4384-be46-f5b0c3bdbbb2" providerId="AD" clId="Web-{0261886C-33FB-49F9-AA90-F4D240CC2C5F}" dt="2023-04-30T21:42:50.738" v="188"/>
          <ac:spMkLst>
            <pc:docMk/>
            <pc:sldMk cId="1337213501" sldId="284"/>
            <ac:spMk id="7" creationId="{66401FAF-DDAA-DFB6-8CDB-70BBE876D4D4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2:56.379" v="199" actId="20577"/>
          <ac:spMkLst>
            <pc:docMk/>
            <pc:sldMk cId="1337213501" sldId="284"/>
            <ac:spMk id="9" creationId="{2C51C1E6-704E-BC58-9A84-C68740D674F4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3:24.177" v="230" actId="20577"/>
        <pc:sldMkLst>
          <pc:docMk/>
          <pc:sldMk cId="137415289" sldId="285"/>
        </pc:sldMkLst>
        <pc:spChg chg="add del mod">
          <ac:chgData name="Mohammad,Sajida" userId="S::s546648@nwmissouri.edu::ba87b2c1-b24d-4384-be46-f5b0c3bdbbb2" providerId="AD" clId="Web-{0261886C-33FB-49F9-AA90-F4D240CC2C5F}" dt="2023-04-30T21:43:03.004" v="200"/>
          <ac:spMkLst>
            <pc:docMk/>
            <pc:sldMk cId="137415289" sldId="285"/>
            <ac:spMk id="7" creationId="{61151722-0A25-D5AE-C605-DCEC111BF099}"/>
          </ac:spMkLst>
        </pc:spChg>
        <pc:spChg chg="add del mod">
          <ac:chgData name="Mohammad,Sajida" userId="S::s546648@nwmissouri.edu::ba87b2c1-b24d-4384-be46-f5b0c3bdbbb2" providerId="AD" clId="Web-{0261886C-33FB-49F9-AA90-F4D240CC2C5F}" dt="2023-04-30T21:43:18.067" v="215"/>
          <ac:spMkLst>
            <pc:docMk/>
            <pc:sldMk cId="137415289" sldId="285"/>
            <ac:spMk id="9" creationId="{5034DCEF-06C3-5C98-F050-20119AF5DB0A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3:24.177" v="230" actId="20577"/>
          <ac:spMkLst>
            <pc:docMk/>
            <pc:sldMk cId="137415289" sldId="285"/>
            <ac:spMk id="11" creationId="{76DF3478-362A-63A1-6BB6-0A4708751F14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3:42.100" v="246" actId="20577"/>
        <pc:sldMkLst>
          <pc:docMk/>
          <pc:sldMk cId="484656054" sldId="286"/>
        </pc:sldMkLst>
        <pc:spChg chg="mod">
          <ac:chgData name="Mohammad,Sajida" userId="S::s546648@nwmissouri.edu::ba87b2c1-b24d-4384-be46-f5b0c3bdbbb2" providerId="AD" clId="Web-{0261886C-33FB-49F9-AA90-F4D240CC2C5F}" dt="2023-04-30T21:39:28.606" v="99" actId="14100"/>
          <ac:spMkLst>
            <pc:docMk/>
            <pc:sldMk cId="484656054" sldId="286"/>
            <ac:spMk id="3" creationId="{AD0A2EDD-D583-3364-0A56-C457E2F1E61A}"/>
          </ac:spMkLst>
        </pc:spChg>
        <pc:spChg chg="add del mod">
          <ac:chgData name="Mohammad,Sajida" userId="S::s546648@nwmissouri.edu::ba87b2c1-b24d-4384-be46-f5b0c3bdbbb2" providerId="AD" clId="Web-{0261886C-33FB-49F9-AA90-F4D240CC2C5F}" dt="2023-04-30T21:43:37.131" v="231"/>
          <ac:spMkLst>
            <pc:docMk/>
            <pc:sldMk cId="484656054" sldId="286"/>
            <ac:spMk id="7" creationId="{B1056459-2371-2B5D-AFB7-F111E2E40EFF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3:42.100" v="246" actId="20577"/>
          <ac:spMkLst>
            <pc:docMk/>
            <pc:sldMk cId="484656054" sldId="286"/>
            <ac:spMk id="10" creationId="{0AF43597-0F6E-68F6-B42D-1087221D7460}"/>
          </ac:spMkLst>
        </pc:spChg>
        <pc:picChg chg="mod">
          <ac:chgData name="Mohammad,Sajida" userId="S::s546648@nwmissouri.edu::ba87b2c1-b24d-4384-be46-f5b0c3bdbbb2" providerId="AD" clId="Web-{0261886C-33FB-49F9-AA90-F4D240CC2C5F}" dt="2023-04-30T21:39:35.778" v="100" actId="1076"/>
          <ac:picMkLst>
            <pc:docMk/>
            <pc:sldMk cId="484656054" sldId="286"/>
            <ac:picMk id="9" creationId="{43766E21-4B29-1DA4-317D-8890A2BF084E}"/>
          </ac:picMkLst>
        </pc:picChg>
      </pc:sldChg>
      <pc:sldChg chg="addSp delSp modSp">
        <pc:chgData name="Mohammad,Sajida" userId="S::s546648@nwmissouri.edu::ba87b2c1-b24d-4384-be46-f5b0c3bdbbb2" providerId="AD" clId="Web-{0261886C-33FB-49F9-AA90-F4D240CC2C5F}" dt="2023-04-30T21:43:52.616" v="256" actId="20577"/>
        <pc:sldMkLst>
          <pc:docMk/>
          <pc:sldMk cId="750665115" sldId="287"/>
        </pc:sldMkLst>
        <pc:spChg chg="add del mod">
          <ac:chgData name="Mohammad,Sajida" userId="S::s546648@nwmissouri.edu::ba87b2c1-b24d-4384-be46-f5b0c3bdbbb2" providerId="AD" clId="Web-{0261886C-33FB-49F9-AA90-F4D240CC2C5F}" dt="2023-04-30T21:43:47.537" v="247"/>
          <ac:spMkLst>
            <pc:docMk/>
            <pc:sldMk cId="750665115" sldId="287"/>
            <ac:spMk id="8" creationId="{AB535F7A-12C3-EBEB-CC43-463A4F19DCF1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3:52.616" v="256" actId="20577"/>
          <ac:spMkLst>
            <pc:docMk/>
            <pc:sldMk cId="750665115" sldId="287"/>
            <ac:spMk id="10" creationId="{80AE1AA0-7AF1-65B7-D167-8A11BD6B244B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4:02.788" v="265" actId="20577"/>
        <pc:sldMkLst>
          <pc:docMk/>
          <pc:sldMk cId="1469212733" sldId="288"/>
        </pc:sldMkLst>
        <pc:spChg chg="mod">
          <ac:chgData name="Mohammad,Sajida" userId="S::s546648@nwmissouri.edu::ba87b2c1-b24d-4384-be46-f5b0c3bdbbb2" providerId="AD" clId="Web-{0261886C-33FB-49F9-AA90-F4D240CC2C5F}" dt="2023-04-30T21:38:49.683" v="97" actId="14100"/>
          <ac:spMkLst>
            <pc:docMk/>
            <pc:sldMk cId="1469212733" sldId="288"/>
            <ac:spMk id="5" creationId="{13CC3510-DEA9-F99C-06C2-02228123CAD8}"/>
          </ac:spMkLst>
        </pc:spChg>
        <pc:spChg chg="add del mod">
          <ac:chgData name="Mohammad,Sajida" userId="S::s546648@nwmissouri.edu::ba87b2c1-b24d-4384-be46-f5b0c3bdbbb2" providerId="AD" clId="Web-{0261886C-33FB-49F9-AA90-F4D240CC2C5F}" dt="2023-04-30T21:43:56.788" v="257"/>
          <ac:spMkLst>
            <pc:docMk/>
            <pc:sldMk cId="1469212733" sldId="288"/>
            <ac:spMk id="7" creationId="{0417DBE5-1F40-7A6F-82FE-954DBE7E44CE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4:02.788" v="265" actId="20577"/>
          <ac:spMkLst>
            <pc:docMk/>
            <pc:sldMk cId="1469212733" sldId="288"/>
            <ac:spMk id="10" creationId="{10A5325B-FC0A-62BC-D7BF-68B4BEF7ABEA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4:14.694" v="280" actId="20577"/>
        <pc:sldMkLst>
          <pc:docMk/>
          <pc:sldMk cId="1941384960" sldId="289"/>
        </pc:sldMkLst>
        <pc:spChg chg="add del mod">
          <ac:chgData name="Mohammad,Sajida" userId="S::s546648@nwmissouri.edu::ba87b2c1-b24d-4384-be46-f5b0c3bdbbb2" providerId="AD" clId="Web-{0261886C-33FB-49F9-AA90-F4D240CC2C5F}" dt="2023-04-30T21:44:07.757" v="266"/>
          <ac:spMkLst>
            <pc:docMk/>
            <pc:sldMk cId="1941384960" sldId="289"/>
            <ac:spMk id="6" creationId="{036D00C9-EF5D-AC01-96B4-660213C54981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4:14.694" v="280" actId="20577"/>
          <ac:spMkLst>
            <pc:docMk/>
            <pc:sldMk cId="1941384960" sldId="289"/>
            <ac:spMk id="9" creationId="{F3F91E60-94F9-C147-C281-10C63604BCE0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4:25.460" v="290" actId="20577"/>
        <pc:sldMkLst>
          <pc:docMk/>
          <pc:sldMk cId="1639291652" sldId="290"/>
        </pc:sldMkLst>
        <pc:spChg chg="add del mod">
          <ac:chgData name="Mohammad,Sajida" userId="S::s546648@nwmissouri.edu::ba87b2c1-b24d-4384-be46-f5b0c3bdbbb2" providerId="AD" clId="Web-{0261886C-33FB-49F9-AA90-F4D240CC2C5F}" dt="2023-04-30T21:44:19.179" v="281"/>
          <ac:spMkLst>
            <pc:docMk/>
            <pc:sldMk cId="1639291652" sldId="290"/>
            <ac:spMk id="7" creationId="{17AA7FC0-29B0-9D0E-D0AC-2A8160985DC1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4:25.460" v="290" actId="20577"/>
          <ac:spMkLst>
            <pc:docMk/>
            <pc:sldMk cId="1639291652" sldId="290"/>
            <ac:spMk id="9" creationId="{36B881EF-490C-3F27-C089-1903848F1E02}"/>
          </ac:spMkLst>
        </pc:spChg>
      </pc:sldChg>
      <pc:sldChg chg="addSp delSp modSp">
        <pc:chgData name="Mohammad,Sajida" userId="S::s546648@nwmissouri.edu::ba87b2c1-b24d-4384-be46-f5b0c3bdbbb2" providerId="AD" clId="Web-{0261886C-33FB-49F9-AA90-F4D240CC2C5F}" dt="2023-04-30T21:45:15.025" v="338" actId="20577"/>
        <pc:sldMkLst>
          <pc:docMk/>
          <pc:sldMk cId="2731182187" sldId="293"/>
        </pc:sldMkLst>
        <pc:spChg chg="add del mod">
          <ac:chgData name="Mohammad,Sajida" userId="S::s546648@nwmissouri.edu::ba87b2c1-b24d-4384-be46-f5b0c3bdbbb2" providerId="AD" clId="Web-{0261886C-33FB-49F9-AA90-F4D240CC2C5F}" dt="2023-04-30T21:45:10.650" v="327"/>
          <ac:spMkLst>
            <pc:docMk/>
            <pc:sldMk cId="2731182187" sldId="293"/>
            <ac:spMk id="6" creationId="{0097BBE6-12F8-A039-F9BD-891EA98BB7D1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5:15.025" v="338" actId="20577"/>
          <ac:spMkLst>
            <pc:docMk/>
            <pc:sldMk cId="2731182187" sldId="293"/>
            <ac:spMk id="8" creationId="{ED5B7BD1-E1B2-956B-3F76-9B2B1CE4C429}"/>
          </ac:spMkLst>
        </pc:spChg>
      </pc:sldChg>
      <pc:sldChg chg="addSp modSp">
        <pc:chgData name="Mohammad,Sajida" userId="S::s546648@nwmissouri.edu::ba87b2c1-b24d-4384-be46-f5b0c3bdbbb2" providerId="AD" clId="Web-{0261886C-33FB-49F9-AA90-F4D240CC2C5F}" dt="2023-04-30T21:45:40.260" v="341" actId="20577"/>
        <pc:sldMkLst>
          <pc:docMk/>
          <pc:sldMk cId="3938384612" sldId="298"/>
        </pc:sldMkLst>
        <pc:spChg chg="mod">
          <ac:chgData name="Mohammad,Sajida" userId="S::s546648@nwmissouri.edu::ba87b2c1-b24d-4384-be46-f5b0c3bdbbb2" providerId="AD" clId="Web-{0261886C-33FB-49F9-AA90-F4D240CC2C5F}" dt="2023-04-30T21:45:40.260" v="341" actId="20577"/>
          <ac:spMkLst>
            <pc:docMk/>
            <pc:sldMk cId="3938384612" sldId="298"/>
            <ac:spMk id="6" creationId="{0B6E6D00-912A-0B76-6EC9-0D6A5B3CE80F}"/>
          </ac:spMkLst>
        </pc:spChg>
        <pc:spChg chg="add mod">
          <ac:chgData name="Mohammad,Sajida" userId="S::s546648@nwmissouri.edu::ba87b2c1-b24d-4384-be46-f5b0c3bdbbb2" providerId="AD" clId="Web-{0261886C-33FB-49F9-AA90-F4D240CC2C5F}" dt="2023-04-30T21:44:51.118" v="312" actId="20577"/>
          <ac:spMkLst>
            <pc:docMk/>
            <pc:sldMk cId="3938384612" sldId="298"/>
            <ac:spMk id="7" creationId="{F398594F-B6FF-A8B8-2DFB-80C78C3FDF68}"/>
          </ac:spMkLst>
        </pc:spChg>
      </pc:sldChg>
    </pc:docChg>
  </pc:docChgLst>
  <pc:docChgLst>
    <pc:chgData name="Mohammad,Sajida" userId="S::s546648@nwmissouri.edu::ba87b2c1-b24d-4384-be46-f5b0c3bdbbb2" providerId="AD" clId="Web-{FF73F604-FAA6-4D13-9192-90AAD5FF201C}"/>
    <pc:docChg chg="modSld">
      <pc:chgData name="Mohammad,Sajida" userId="S::s546648@nwmissouri.edu::ba87b2c1-b24d-4384-be46-f5b0c3bdbbb2" providerId="AD" clId="Web-{FF73F604-FAA6-4D13-9192-90AAD5FF201C}" dt="2023-04-26T23:57:13.720" v="81" actId="20577"/>
      <pc:docMkLst>
        <pc:docMk/>
      </pc:docMkLst>
      <pc:sldChg chg="modSp">
        <pc:chgData name="Mohammad,Sajida" userId="S::s546648@nwmissouri.edu::ba87b2c1-b24d-4384-be46-f5b0c3bdbbb2" providerId="AD" clId="Web-{FF73F604-FAA6-4D13-9192-90AAD5FF201C}" dt="2023-04-26T23:57:13.720" v="81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FF73F604-FAA6-4D13-9192-90AAD5FF201C}" dt="2023-04-26T23:57:01.876" v="76" actId="20577"/>
          <ac:spMkLst>
            <pc:docMk/>
            <pc:sldMk cId="4069910905" sldId="272"/>
            <ac:spMk id="2" creationId="{26D03CD9-5100-FE6D-5161-6AB9145BC6EC}"/>
          </ac:spMkLst>
        </pc:spChg>
        <pc:spChg chg="mod">
          <ac:chgData name="Mohammad,Sajida" userId="S::s546648@nwmissouri.edu::ba87b2c1-b24d-4384-be46-f5b0c3bdbbb2" providerId="AD" clId="Web-{FF73F604-FAA6-4D13-9192-90AAD5FF201C}" dt="2023-04-26T23:57:13.720" v="81" actId="20577"/>
          <ac:spMkLst>
            <pc:docMk/>
            <pc:sldMk cId="4069910905" sldId="272"/>
            <ac:spMk id="3" creationId="{85C4826E-ED4A-2745-E4B5-F78807AC4E38}"/>
          </ac:spMkLst>
        </pc:spChg>
      </pc:sldChg>
    </pc:docChg>
  </pc:docChgLst>
  <pc:docChgLst>
    <pc:chgData name="Mohammad,Sajida" userId="S::s546648@nwmissouri.edu::ba87b2c1-b24d-4384-be46-f5b0c3bdbbb2" providerId="AD" clId="Web-{777B1EF5-B9DA-4537-A90D-638A37F05A57}"/>
    <pc:docChg chg="delSld">
      <pc:chgData name="Mohammad,Sajida" userId="S::s546648@nwmissouri.edu::ba87b2c1-b24d-4384-be46-f5b0c3bdbbb2" providerId="AD" clId="Web-{777B1EF5-B9DA-4537-A90D-638A37F05A57}" dt="2023-04-29T17:13:47.621" v="0"/>
      <pc:docMkLst>
        <pc:docMk/>
      </pc:docMkLst>
      <pc:sldChg chg="del">
        <pc:chgData name="Mohammad,Sajida" userId="S::s546648@nwmissouri.edu::ba87b2c1-b24d-4384-be46-f5b0c3bdbbb2" providerId="AD" clId="Web-{777B1EF5-B9DA-4537-A90D-638A37F05A57}" dt="2023-04-29T17:13:47.621" v="0"/>
        <pc:sldMkLst>
          <pc:docMk/>
          <pc:sldMk cId="3093381528" sldId="291"/>
        </pc:sldMkLst>
      </pc:sldChg>
    </pc:docChg>
  </pc:docChgLst>
  <pc:docChgLst>
    <pc:chgData name="Mohammad,Sajida" userId="S::s546648@nwmissouri.edu::ba87b2c1-b24d-4384-be46-f5b0c3bdbbb2" providerId="AD" clId="Web-{A5BA6AA6-79DD-4C6A-B2C0-FFC0F5179623}"/>
    <pc:docChg chg="modSld">
      <pc:chgData name="Mohammad,Sajida" userId="S::s546648@nwmissouri.edu::ba87b2c1-b24d-4384-be46-f5b0c3bdbbb2" providerId="AD" clId="Web-{A5BA6AA6-79DD-4C6A-B2C0-FFC0F5179623}" dt="2023-04-30T17:51:19.757" v="87" actId="20577"/>
      <pc:docMkLst>
        <pc:docMk/>
      </pc:docMkLst>
      <pc:sldChg chg="modSp">
        <pc:chgData name="Mohammad,Sajida" userId="S::s546648@nwmissouri.edu::ba87b2c1-b24d-4384-be46-f5b0c3bdbbb2" providerId="AD" clId="Web-{A5BA6AA6-79DD-4C6A-B2C0-FFC0F5179623}" dt="2023-04-30T17:51:07.398" v="81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A5BA6AA6-79DD-4C6A-B2C0-FFC0F5179623}" dt="2023-04-30T17:51:07.398" v="81" actId="20577"/>
          <ac:spMkLst>
            <pc:docMk/>
            <pc:sldMk cId="4069910905" sldId="272"/>
            <ac:spMk id="3" creationId="{85C4826E-ED4A-2745-E4B5-F78807AC4E38}"/>
          </ac:spMkLst>
        </pc:spChg>
      </pc:sldChg>
      <pc:sldChg chg="modSp">
        <pc:chgData name="Mohammad,Sajida" userId="S::s546648@nwmissouri.edu::ba87b2c1-b24d-4384-be46-f5b0c3bdbbb2" providerId="AD" clId="Web-{A5BA6AA6-79DD-4C6A-B2C0-FFC0F5179623}" dt="2023-04-30T17:51:19.757" v="87" actId="20577"/>
        <pc:sldMkLst>
          <pc:docMk/>
          <pc:sldMk cId="3091486449" sldId="274"/>
        </pc:sldMkLst>
        <pc:spChg chg="mod">
          <ac:chgData name="Mohammad,Sajida" userId="S::s546648@nwmissouri.edu::ba87b2c1-b24d-4384-be46-f5b0c3bdbbb2" providerId="AD" clId="Web-{A5BA6AA6-79DD-4C6A-B2C0-FFC0F5179623}" dt="2023-04-30T17:51:19.757" v="87" actId="20577"/>
          <ac:spMkLst>
            <pc:docMk/>
            <pc:sldMk cId="3091486449" sldId="274"/>
            <ac:spMk id="3" creationId="{9FC274AA-044C-1B44-61A6-23CA9BAA21F8}"/>
          </ac:spMkLst>
        </pc:spChg>
      </pc:sldChg>
    </pc:docChg>
  </pc:docChgLst>
  <pc:docChgLst>
    <pc:chgData name="Mohammad,Sajida" userId="S::s546648@nwmissouri.edu::ba87b2c1-b24d-4384-be46-f5b0c3bdbbb2" providerId="AD" clId="Web-{764C1B3D-16D7-4B48-958D-8FEF2261CB5E}"/>
    <pc:docChg chg="modSld">
      <pc:chgData name="Mohammad,Sajida" userId="S::s546648@nwmissouri.edu::ba87b2c1-b24d-4384-be46-f5b0c3bdbbb2" providerId="AD" clId="Web-{764C1B3D-16D7-4B48-958D-8FEF2261CB5E}" dt="2023-04-26T01:45:10.512" v="33" actId="20577"/>
      <pc:docMkLst>
        <pc:docMk/>
      </pc:docMkLst>
      <pc:sldChg chg="delSp modSp">
        <pc:chgData name="Mohammad,Sajida" userId="S::s546648@nwmissouri.edu::ba87b2c1-b24d-4384-be46-f5b0c3bdbbb2" providerId="AD" clId="Web-{764C1B3D-16D7-4B48-958D-8FEF2261CB5E}" dt="2023-04-26T01:45:10.512" v="33" actId="20577"/>
        <pc:sldMkLst>
          <pc:docMk/>
          <pc:sldMk cId="4069910905" sldId="272"/>
        </pc:sldMkLst>
        <pc:spChg chg="mod">
          <ac:chgData name="Mohammad,Sajida" userId="S::s546648@nwmissouri.edu::ba87b2c1-b24d-4384-be46-f5b0c3bdbbb2" providerId="AD" clId="Web-{764C1B3D-16D7-4B48-958D-8FEF2261CB5E}" dt="2023-04-26T01:45:10.512" v="33" actId="20577"/>
          <ac:spMkLst>
            <pc:docMk/>
            <pc:sldMk cId="4069910905" sldId="272"/>
            <ac:spMk id="3" creationId="{85C4826E-ED4A-2745-E4B5-F78807AC4E38}"/>
          </ac:spMkLst>
        </pc:spChg>
        <pc:spChg chg="del">
          <ac:chgData name="Mohammad,Sajida" userId="S::s546648@nwmissouri.edu::ba87b2c1-b24d-4384-be46-f5b0c3bdbbb2" providerId="AD" clId="Web-{764C1B3D-16D7-4B48-958D-8FEF2261CB5E}" dt="2023-04-26T01:43:06.507" v="8"/>
          <ac:spMkLst>
            <pc:docMk/>
            <pc:sldMk cId="4069910905" sldId="272"/>
            <ac:spMk id="6" creationId="{63B5AF33-B1FC-A127-539F-2E4141B6C376}"/>
          </ac:spMkLst>
        </pc:spChg>
      </pc:sldChg>
      <pc:sldChg chg="addSp delSp modSp">
        <pc:chgData name="Mohammad,Sajida" userId="S::s546648@nwmissouri.edu::ba87b2c1-b24d-4384-be46-f5b0c3bdbbb2" providerId="AD" clId="Web-{764C1B3D-16D7-4B48-958D-8FEF2261CB5E}" dt="2023-04-26T01:41:45.739" v="5" actId="1076"/>
        <pc:sldMkLst>
          <pc:docMk/>
          <pc:sldMk cId="2310938011" sldId="283"/>
        </pc:sldMkLst>
        <pc:picChg chg="add mod">
          <ac:chgData name="Mohammad,Sajida" userId="S::s546648@nwmissouri.edu::ba87b2c1-b24d-4384-be46-f5b0c3bdbbb2" providerId="AD" clId="Web-{764C1B3D-16D7-4B48-958D-8FEF2261CB5E}" dt="2023-04-26T01:41:45.739" v="5" actId="1076"/>
          <ac:picMkLst>
            <pc:docMk/>
            <pc:sldMk cId="2310938011" sldId="283"/>
            <ac:picMk id="3" creationId="{1797932B-2910-E8F8-D101-4B298F4E5DF6}"/>
          </ac:picMkLst>
        </pc:picChg>
        <pc:picChg chg="del">
          <ac:chgData name="Mohammad,Sajida" userId="S::s546648@nwmissouri.edu::ba87b2c1-b24d-4384-be46-f5b0c3bdbbb2" providerId="AD" clId="Web-{764C1B3D-16D7-4B48-958D-8FEF2261CB5E}" dt="2023-04-26T01:41:32.816" v="0"/>
          <ac:picMkLst>
            <pc:docMk/>
            <pc:sldMk cId="2310938011" sldId="283"/>
            <ac:picMk id="12" creationId="{768979C0-ACEF-C164-98A4-BE498C83D49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0D31E-68DD-4D40-85C1-F7D6FEC4806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9007103-D7C6-4382-A7C0-E54B8A9C2A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Place for Northwest Missouri State University</a:t>
          </a:r>
        </a:p>
      </dgm:t>
    </dgm:pt>
    <dgm:pt modelId="{4A15CE01-14F5-4A7D-9357-205E7EDFA1BC}" type="parTrans" cxnId="{A03E6DFF-6405-4A08-8107-0D66DDF17DD7}">
      <dgm:prSet/>
      <dgm:spPr/>
      <dgm:t>
        <a:bodyPr/>
        <a:lstStyle/>
        <a:p>
          <a:endParaRPr lang="en-US"/>
        </a:p>
      </dgm:t>
    </dgm:pt>
    <dgm:pt modelId="{4E3955AB-CD61-4FC2-926F-410A6133B785}" type="sibTrans" cxnId="{A03E6DFF-6405-4A08-8107-0D66DDF17D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51C7EB-29F1-495C-A4C1-9B9DE2D9F9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University students/Staff can purchase or sell the products</a:t>
          </a:r>
        </a:p>
      </dgm:t>
    </dgm:pt>
    <dgm:pt modelId="{CA82A164-DB96-43BA-ABC0-234C92677A29}" type="parTrans" cxnId="{10668809-AC1B-4572-AAA2-7B36932726C1}">
      <dgm:prSet/>
      <dgm:spPr/>
      <dgm:t>
        <a:bodyPr/>
        <a:lstStyle/>
        <a:p>
          <a:endParaRPr lang="en-US"/>
        </a:p>
      </dgm:t>
    </dgm:pt>
    <dgm:pt modelId="{21C411A9-11D6-4B96-AA74-7274B813BF15}" type="sibTrans" cxnId="{10668809-AC1B-4572-AAA2-7B36932726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0FA96D4-C88B-48D4-BF85-01D9087CE2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for the students to purchase the preowned goods in a cost-efficient way</a:t>
          </a:r>
        </a:p>
      </dgm:t>
    </dgm:pt>
    <dgm:pt modelId="{5FB07FED-757D-4051-A9D7-1F53B36E1DF0}" type="parTrans" cxnId="{9582ECAD-CE59-4607-8BB6-0F10D5F63B71}">
      <dgm:prSet/>
      <dgm:spPr/>
      <dgm:t>
        <a:bodyPr/>
        <a:lstStyle/>
        <a:p>
          <a:endParaRPr lang="en-US"/>
        </a:p>
      </dgm:t>
    </dgm:pt>
    <dgm:pt modelId="{0633A86D-0561-4316-B40C-D50737E9356D}" type="sibTrans" cxnId="{9582ECAD-CE59-4607-8BB6-0F10D5F63B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15D2D8-AA4F-4068-BFBE-0FB944D14C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Students can make money by selling the unused products instead of trashing them</a:t>
          </a:r>
        </a:p>
      </dgm:t>
    </dgm:pt>
    <dgm:pt modelId="{624E1CAA-3D26-4EB6-86CF-ABD2918CBC97}" type="parTrans" cxnId="{2422062B-3707-40AA-B7F1-E83385C8AD1B}">
      <dgm:prSet/>
      <dgm:spPr/>
      <dgm:t>
        <a:bodyPr/>
        <a:lstStyle/>
        <a:p>
          <a:endParaRPr lang="en-US"/>
        </a:p>
      </dgm:t>
    </dgm:pt>
    <dgm:pt modelId="{3FA28214-8FC5-42D9-9FDC-E53B0B2D6A7E}" type="sibTrans" cxnId="{2422062B-3707-40AA-B7F1-E83385C8AD1B}">
      <dgm:prSet/>
      <dgm:spPr/>
      <dgm:t>
        <a:bodyPr/>
        <a:lstStyle/>
        <a:p>
          <a:endParaRPr lang="en-US"/>
        </a:p>
      </dgm:t>
    </dgm:pt>
    <dgm:pt modelId="{4A2FAF51-189A-45EA-B7E2-2819BCFB122B}" type="pres">
      <dgm:prSet presAssocID="{B980D31E-68DD-4D40-85C1-F7D6FEC48067}" presName="root" presStyleCnt="0">
        <dgm:presLayoutVars>
          <dgm:dir/>
          <dgm:resizeHandles val="exact"/>
        </dgm:presLayoutVars>
      </dgm:prSet>
      <dgm:spPr/>
    </dgm:pt>
    <dgm:pt modelId="{F30DFC1C-4E6C-41A6-A484-3F280F840097}" type="pres">
      <dgm:prSet presAssocID="{B980D31E-68DD-4D40-85C1-F7D6FEC48067}" presName="container" presStyleCnt="0">
        <dgm:presLayoutVars>
          <dgm:dir/>
          <dgm:resizeHandles val="exact"/>
        </dgm:presLayoutVars>
      </dgm:prSet>
      <dgm:spPr/>
    </dgm:pt>
    <dgm:pt modelId="{4E50C474-38B1-43EA-9DF6-A080350AD6B7}" type="pres">
      <dgm:prSet presAssocID="{E9007103-D7C6-4382-A7C0-E54B8A9C2A57}" presName="compNode" presStyleCnt="0"/>
      <dgm:spPr/>
    </dgm:pt>
    <dgm:pt modelId="{AF9389E6-8CAF-4D29-B53E-EFA858A2DE27}" type="pres">
      <dgm:prSet presAssocID="{E9007103-D7C6-4382-A7C0-E54B8A9C2A57}" presName="iconBgRect" presStyleLbl="bgShp" presStyleIdx="0" presStyleCnt="4"/>
      <dgm:spPr/>
    </dgm:pt>
    <dgm:pt modelId="{7F847FC5-3E3B-44DA-8D73-1EB341B5FD81}" type="pres">
      <dgm:prSet presAssocID="{E9007103-D7C6-4382-A7C0-E54B8A9C2A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9918F22-F59B-45DA-A5DE-2E1D6269522A}" type="pres">
      <dgm:prSet presAssocID="{E9007103-D7C6-4382-A7C0-E54B8A9C2A57}" presName="spaceRect" presStyleCnt="0"/>
      <dgm:spPr/>
    </dgm:pt>
    <dgm:pt modelId="{F0F2C9C8-450A-4625-9539-4954991682B9}" type="pres">
      <dgm:prSet presAssocID="{E9007103-D7C6-4382-A7C0-E54B8A9C2A57}" presName="textRect" presStyleLbl="revTx" presStyleIdx="0" presStyleCnt="4">
        <dgm:presLayoutVars>
          <dgm:chMax val="1"/>
          <dgm:chPref val="1"/>
        </dgm:presLayoutVars>
      </dgm:prSet>
      <dgm:spPr/>
    </dgm:pt>
    <dgm:pt modelId="{30AD529C-7662-4C2A-8AAD-A3D0660E3293}" type="pres">
      <dgm:prSet presAssocID="{4E3955AB-CD61-4FC2-926F-410A6133B785}" presName="sibTrans" presStyleLbl="sibTrans2D1" presStyleIdx="0" presStyleCnt="0"/>
      <dgm:spPr/>
    </dgm:pt>
    <dgm:pt modelId="{3767F3B8-E4C0-4448-90B8-D0BDFECFB6F8}" type="pres">
      <dgm:prSet presAssocID="{6551C7EB-29F1-495C-A4C1-9B9DE2D9F9DD}" presName="compNode" presStyleCnt="0"/>
      <dgm:spPr/>
    </dgm:pt>
    <dgm:pt modelId="{CA801ECC-8825-4916-90C7-C47188C6951F}" type="pres">
      <dgm:prSet presAssocID="{6551C7EB-29F1-495C-A4C1-9B9DE2D9F9DD}" presName="iconBgRect" presStyleLbl="bgShp" presStyleIdx="1" presStyleCnt="4"/>
      <dgm:spPr/>
    </dgm:pt>
    <dgm:pt modelId="{AD625A8E-5561-4AFE-A017-75DE938DEE20}" type="pres">
      <dgm:prSet presAssocID="{6551C7EB-29F1-495C-A4C1-9B9DE2D9F9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C1888F0-C7DD-43FD-96F3-1DC851BE00A8}" type="pres">
      <dgm:prSet presAssocID="{6551C7EB-29F1-495C-A4C1-9B9DE2D9F9DD}" presName="spaceRect" presStyleCnt="0"/>
      <dgm:spPr/>
    </dgm:pt>
    <dgm:pt modelId="{458DF6BC-4E82-4BE1-8B06-D1CF7EA33A63}" type="pres">
      <dgm:prSet presAssocID="{6551C7EB-29F1-495C-A4C1-9B9DE2D9F9DD}" presName="textRect" presStyleLbl="revTx" presStyleIdx="1" presStyleCnt="4">
        <dgm:presLayoutVars>
          <dgm:chMax val="1"/>
          <dgm:chPref val="1"/>
        </dgm:presLayoutVars>
      </dgm:prSet>
      <dgm:spPr/>
    </dgm:pt>
    <dgm:pt modelId="{52BB5AD0-E95F-490F-94AE-BF10808D0C62}" type="pres">
      <dgm:prSet presAssocID="{21C411A9-11D6-4B96-AA74-7274B813BF15}" presName="sibTrans" presStyleLbl="sibTrans2D1" presStyleIdx="0" presStyleCnt="0"/>
      <dgm:spPr/>
    </dgm:pt>
    <dgm:pt modelId="{44BBB811-535A-420F-A88E-26D7899EA598}" type="pres">
      <dgm:prSet presAssocID="{80FA96D4-C88B-48D4-BF85-01D9087CE2F1}" presName="compNode" presStyleCnt="0"/>
      <dgm:spPr/>
    </dgm:pt>
    <dgm:pt modelId="{5EE83F5F-893B-4B9F-9F2D-00915C5DFA95}" type="pres">
      <dgm:prSet presAssocID="{80FA96D4-C88B-48D4-BF85-01D9087CE2F1}" presName="iconBgRect" presStyleLbl="bgShp" presStyleIdx="2" presStyleCnt="4"/>
      <dgm:spPr/>
    </dgm:pt>
    <dgm:pt modelId="{A47558D3-E1A1-4BE3-A3AC-6EE524E11F35}" type="pres">
      <dgm:prSet presAssocID="{80FA96D4-C88B-48D4-BF85-01D9087CE2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C8ABF38-604E-4E77-A893-E0505466E4B6}" type="pres">
      <dgm:prSet presAssocID="{80FA96D4-C88B-48D4-BF85-01D9087CE2F1}" presName="spaceRect" presStyleCnt="0"/>
      <dgm:spPr/>
    </dgm:pt>
    <dgm:pt modelId="{633A0D90-EB0E-4B06-BFBC-80E7B19F7253}" type="pres">
      <dgm:prSet presAssocID="{80FA96D4-C88B-48D4-BF85-01D9087CE2F1}" presName="textRect" presStyleLbl="revTx" presStyleIdx="2" presStyleCnt="4">
        <dgm:presLayoutVars>
          <dgm:chMax val="1"/>
          <dgm:chPref val="1"/>
        </dgm:presLayoutVars>
      </dgm:prSet>
      <dgm:spPr/>
    </dgm:pt>
    <dgm:pt modelId="{5AAD2443-3555-4473-9B9F-FC7DDE854EB0}" type="pres">
      <dgm:prSet presAssocID="{0633A86D-0561-4316-B40C-D50737E9356D}" presName="sibTrans" presStyleLbl="sibTrans2D1" presStyleIdx="0" presStyleCnt="0"/>
      <dgm:spPr/>
    </dgm:pt>
    <dgm:pt modelId="{FEF3A8E6-8718-449E-A11D-95CEC53031A0}" type="pres">
      <dgm:prSet presAssocID="{5115D2D8-AA4F-4068-BFBE-0FB944D14C8E}" presName="compNode" presStyleCnt="0"/>
      <dgm:spPr/>
    </dgm:pt>
    <dgm:pt modelId="{DB7E23ED-C479-466F-B9FA-C3B170D05E4C}" type="pres">
      <dgm:prSet presAssocID="{5115D2D8-AA4F-4068-BFBE-0FB944D14C8E}" presName="iconBgRect" presStyleLbl="bgShp" presStyleIdx="3" presStyleCnt="4"/>
      <dgm:spPr/>
    </dgm:pt>
    <dgm:pt modelId="{02FC81D0-3FD1-4794-9D89-DE76BE6AF439}" type="pres">
      <dgm:prSet presAssocID="{5115D2D8-AA4F-4068-BFBE-0FB944D14C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792F778-B3AF-4E3D-8941-D663FFDA81A5}" type="pres">
      <dgm:prSet presAssocID="{5115D2D8-AA4F-4068-BFBE-0FB944D14C8E}" presName="spaceRect" presStyleCnt="0"/>
      <dgm:spPr/>
    </dgm:pt>
    <dgm:pt modelId="{113DF8C7-5E4A-470C-A02B-8A48D7030F08}" type="pres">
      <dgm:prSet presAssocID="{5115D2D8-AA4F-4068-BFBE-0FB944D14C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668809-AC1B-4572-AAA2-7B36932726C1}" srcId="{B980D31E-68DD-4D40-85C1-F7D6FEC48067}" destId="{6551C7EB-29F1-495C-A4C1-9B9DE2D9F9DD}" srcOrd="1" destOrd="0" parTransId="{CA82A164-DB96-43BA-ABC0-234C92677A29}" sibTransId="{21C411A9-11D6-4B96-AA74-7274B813BF15}"/>
    <dgm:cxn modelId="{2422062B-3707-40AA-B7F1-E83385C8AD1B}" srcId="{B980D31E-68DD-4D40-85C1-F7D6FEC48067}" destId="{5115D2D8-AA4F-4068-BFBE-0FB944D14C8E}" srcOrd="3" destOrd="0" parTransId="{624E1CAA-3D26-4EB6-86CF-ABD2918CBC97}" sibTransId="{3FA28214-8FC5-42D9-9FDC-E53B0B2D6A7E}"/>
    <dgm:cxn modelId="{36B1BB5E-B16B-4703-9C5C-E2D85DB2F24E}" type="presOf" srcId="{21C411A9-11D6-4B96-AA74-7274B813BF15}" destId="{52BB5AD0-E95F-490F-94AE-BF10808D0C62}" srcOrd="0" destOrd="0" presId="urn:microsoft.com/office/officeart/2018/2/layout/IconCircleList"/>
    <dgm:cxn modelId="{ECCA6B6A-3BC4-400D-8127-F36C1B90CA99}" type="presOf" srcId="{80FA96D4-C88B-48D4-BF85-01D9087CE2F1}" destId="{633A0D90-EB0E-4B06-BFBC-80E7B19F7253}" srcOrd="0" destOrd="0" presId="urn:microsoft.com/office/officeart/2018/2/layout/IconCircleList"/>
    <dgm:cxn modelId="{E22D764A-AC10-4BE5-87FF-9EBD2D4170DC}" type="presOf" srcId="{E9007103-D7C6-4382-A7C0-E54B8A9C2A57}" destId="{F0F2C9C8-450A-4625-9539-4954991682B9}" srcOrd="0" destOrd="0" presId="urn:microsoft.com/office/officeart/2018/2/layout/IconCircleList"/>
    <dgm:cxn modelId="{3D0D1C79-43B4-444B-8349-24269E5849E1}" type="presOf" srcId="{4E3955AB-CD61-4FC2-926F-410A6133B785}" destId="{30AD529C-7662-4C2A-8AAD-A3D0660E3293}" srcOrd="0" destOrd="0" presId="urn:microsoft.com/office/officeart/2018/2/layout/IconCircleList"/>
    <dgm:cxn modelId="{9582ECAD-CE59-4607-8BB6-0F10D5F63B71}" srcId="{B980D31E-68DD-4D40-85C1-F7D6FEC48067}" destId="{80FA96D4-C88B-48D4-BF85-01D9087CE2F1}" srcOrd="2" destOrd="0" parTransId="{5FB07FED-757D-4051-A9D7-1F53B36E1DF0}" sibTransId="{0633A86D-0561-4316-B40C-D50737E9356D}"/>
    <dgm:cxn modelId="{C34055B6-55C9-4B8E-AF5D-AA0310274215}" type="presOf" srcId="{B980D31E-68DD-4D40-85C1-F7D6FEC48067}" destId="{4A2FAF51-189A-45EA-B7E2-2819BCFB122B}" srcOrd="0" destOrd="0" presId="urn:microsoft.com/office/officeart/2018/2/layout/IconCircleList"/>
    <dgm:cxn modelId="{9DB74FB8-A0AF-4D63-B96E-382B93B780EE}" type="presOf" srcId="{0633A86D-0561-4316-B40C-D50737E9356D}" destId="{5AAD2443-3555-4473-9B9F-FC7DDE854EB0}" srcOrd="0" destOrd="0" presId="urn:microsoft.com/office/officeart/2018/2/layout/IconCircleList"/>
    <dgm:cxn modelId="{097EAFBE-2EF8-47D1-811E-F5B31B6EBECB}" type="presOf" srcId="{6551C7EB-29F1-495C-A4C1-9B9DE2D9F9DD}" destId="{458DF6BC-4E82-4BE1-8B06-D1CF7EA33A63}" srcOrd="0" destOrd="0" presId="urn:microsoft.com/office/officeart/2018/2/layout/IconCircleList"/>
    <dgm:cxn modelId="{51C536C7-0B06-429D-8D04-1F4242DC8B15}" type="presOf" srcId="{5115D2D8-AA4F-4068-BFBE-0FB944D14C8E}" destId="{113DF8C7-5E4A-470C-A02B-8A48D7030F08}" srcOrd="0" destOrd="0" presId="urn:microsoft.com/office/officeart/2018/2/layout/IconCircleList"/>
    <dgm:cxn modelId="{A03E6DFF-6405-4A08-8107-0D66DDF17DD7}" srcId="{B980D31E-68DD-4D40-85C1-F7D6FEC48067}" destId="{E9007103-D7C6-4382-A7C0-E54B8A9C2A57}" srcOrd="0" destOrd="0" parTransId="{4A15CE01-14F5-4A7D-9357-205E7EDFA1BC}" sibTransId="{4E3955AB-CD61-4FC2-926F-410A6133B785}"/>
    <dgm:cxn modelId="{B7D49F53-2384-411B-8B90-FF622AE3FAC4}" type="presParOf" srcId="{4A2FAF51-189A-45EA-B7E2-2819BCFB122B}" destId="{F30DFC1C-4E6C-41A6-A484-3F280F840097}" srcOrd="0" destOrd="0" presId="urn:microsoft.com/office/officeart/2018/2/layout/IconCircleList"/>
    <dgm:cxn modelId="{5489F38D-F5C6-4E4A-ABDE-DE99CDE703B6}" type="presParOf" srcId="{F30DFC1C-4E6C-41A6-A484-3F280F840097}" destId="{4E50C474-38B1-43EA-9DF6-A080350AD6B7}" srcOrd="0" destOrd="0" presId="urn:microsoft.com/office/officeart/2018/2/layout/IconCircleList"/>
    <dgm:cxn modelId="{9016947E-DDF5-4561-BD4A-284C8A688A84}" type="presParOf" srcId="{4E50C474-38B1-43EA-9DF6-A080350AD6B7}" destId="{AF9389E6-8CAF-4D29-B53E-EFA858A2DE27}" srcOrd="0" destOrd="0" presId="urn:microsoft.com/office/officeart/2018/2/layout/IconCircleList"/>
    <dgm:cxn modelId="{8786676B-4937-47EE-B721-27885850D5A3}" type="presParOf" srcId="{4E50C474-38B1-43EA-9DF6-A080350AD6B7}" destId="{7F847FC5-3E3B-44DA-8D73-1EB341B5FD81}" srcOrd="1" destOrd="0" presId="urn:microsoft.com/office/officeart/2018/2/layout/IconCircleList"/>
    <dgm:cxn modelId="{25483219-D825-4FAA-AB10-A66AA8D08FDC}" type="presParOf" srcId="{4E50C474-38B1-43EA-9DF6-A080350AD6B7}" destId="{E9918F22-F59B-45DA-A5DE-2E1D6269522A}" srcOrd="2" destOrd="0" presId="urn:microsoft.com/office/officeart/2018/2/layout/IconCircleList"/>
    <dgm:cxn modelId="{85DF5241-C901-4006-9CAB-0EC9499E3419}" type="presParOf" srcId="{4E50C474-38B1-43EA-9DF6-A080350AD6B7}" destId="{F0F2C9C8-450A-4625-9539-4954991682B9}" srcOrd="3" destOrd="0" presId="urn:microsoft.com/office/officeart/2018/2/layout/IconCircleList"/>
    <dgm:cxn modelId="{DFE49419-5F9B-4C84-AD72-4BB674ED1ECA}" type="presParOf" srcId="{F30DFC1C-4E6C-41A6-A484-3F280F840097}" destId="{30AD529C-7662-4C2A-8AAD-A3D0660E3293}" srcOrd="1" destOrd="0" presId="urn:microsoft.com/office/officeart/2018/2/layout/IconCircleList"/>
    <dgm:cxn modelId="{C199A118-300C-48FD-9A7B-78F7B19D620E}" type="presParOf" srcId="{F30DFC1C-4E6C-41A6-A484-3F280F840097}" destId="{3767F3B8-E4C0-4448-90B8-D0BDFECFB6F8}" srcOrd="2" destOrd="0" presId="urn:microsoft.com/office/officeart/2018/2/layout/IconCircleList"/>
    <dgm:cxn modelId="{515DACF9-1985-4444-9493-B3E908A09A2B}" type="presParOf" srcId="{3767F3B8-E4C0-4448-90B8-D0BDFECFB6F8}" destId="{CA801ECC-8825-4916-90C7-C47188C6951F}" srcOrd="0" destOrd="0" presId="urn:microsoft.com/office/officeart/2018/2/layout/IconCircleList"/>
    <dgm:cxn modelId="{1D845C21-AEA6-48B4-B0FD-F16A2B627B1F}" type="presParOf" srcId="{3767F3B8-E4C0-4448-90B8-D0BDFECFB6F8}" destId="{AD625A8E-5561-4AFE-A017-75DE938DEE20}" srcOrd="1" destOrd="0" presId="urn:microsoft.com/office/officeart/2018/2/layout/IconCircleList"/>
    <dgm:cxn modelId="{0CF7DFB1-BA7A-42E0-AE4B-55B7A20DB853}" type="presParOf" srcId="{3767F3B8-E4C0-4448-90B8-D0BDFECFB6F8}" destId="{8C1888F0-C7DD-43FD-96F3-1DC851BE00A8}" srcOrd="2" destOrd="0" presId="urn:microsoft.com/office/officeart/2018/2/layout/IconCircleList"/>
    <dgm:cxn modelId="{F2030768-7CFD-42F9-97F8-A2C415BA9916}" type="presParOf" srcId="{3767F3B8-E4C0-4448-90B8-D0BDFECFB6F8}" destId="{458DF6BC-4E82-4BE1-8B06-D1CF7EA33A63}" srcOrd="3" destOrd="0" presId="urn:microsoft.com/office/officeart/2018/2/layout/IconCircleList"/>
    <dgm:cxn modelId="{B23BD26B-AFF4-49EF-AC4C-634EEFA4FC02}" type="presParOf" srcId="{F30DFC1C-4E6C-41A6-A484-3F280F840097}" destId="{52BB5AD0-E95F-490F-94AE-BF10808D0C62}" srcOrd="3" destOrd="0" presId="urn:microsoft.com/office/officeart/2018/2/layout/IconCircleList"/>
    <dgm:cxn modelId="{A8413C4C-DBBB-4A16-A5B6-864F108CF2AB}" type="presParOf" srcId="{F30DFC1C-4E6C-41A6-A484-3F280F840097}" destId="{44BBB811-535A-420F-A88E-26D7899EA598}" srcOrd="4" destOrd="0" presId="urn:microsoft.com/office/officeart/2018/2/layout/IconCircleList"/>
    <dgm:cxn modelId="{32DC4A4C-9586-4521-8555-60542BBCED9D}" type="presParOf" srcId="{44BBB811-535A-420F-A88E-26D7899EA598}" destId="{5EE83F5F-893B-4B9F-9F2D-00915C5DFA95}" srcOrd="0" destOrd="0" presId="urn:microsoft.com/office/officeart/2018/2/layout/IconCircleList"/>
    <dgm:cxn modelId="{E4F7CD55-8D55-4574-94C0-B7AFFA829D67}" type="presParOf" srcId="{44BBB811-535A-420F-A88E-26D7899EA598}" destId="{A47558D3-E1A1-4BE3-A3AC-6EE524E11F35}" srcOrd="1" destOrd="0" presId="urn:microsoft.com/office/officeart/2018/2/layout/IconCircleList"/>
    <dgm:cxn modelId="{3B100521-977E-41FF-BC7C-6E9A112E01D0}" type="presParOf" srcId="{44BBB811-535A-420F-A88E-26D7899EA598}" destId="{0C8ABF38-604E-4E77-A893-E0505466E4B6}" srcOrd="2" destOrd="0" presId="urn:microsoft.com/office/officeart/2018/2/layout/IconCircleList"/>
    <dgm:cxn modelId="{9DBF3FF3-B8B1-4B55-A19B-6406AB605350}" type="presParOf" srcId="{44BBB811-535A-420F-A88E-26D7899EA598}" destId="{633A0D90-EB0E-4B06-BFBC-80E7B19F7253}" srcOrd="3" destOrd="0" presId="urn:microsoft.com/office/officeart/2018/2/layout/IconCircleList"/>
    <dgm:cxn modelId="{693AEC12-7E65-491F-A4AB-51017B369EFC}" type="presParOf" srcId="{F30DFC1C-4E6C-41A6-A484-3F280F840097}" destId="{5AAD2443-3555-4473-9B9F-FC7DDE854EB0}" srcOrd="5" destOrd="0" presId="urn:microsoft.com/office/officeart/2018/2/layout/IconCircleList"/>
    <dgm:cxn modelId="{F0AD1BBB-9E4E-40BC-8FE0-98C217088607}" type="presParOf" srcId="{F30DFC1C-4E6C-41A6-A484-3F280F840097}" destId="{FEF3A8E6-8718-449E-A11D-95CEC53031A0}" srcOrd="6" destOrd="0" presId="urn:microsoft.com/office/officeart/2018/2/layout/IconCircleList"/>
    <dgm:cxn modelId="{DBA1A79E-1919-405E-B220-401214E0855C}" type="presParOf" srcId="{FEF3A8E6-8718-449E-A11D-95CEC53031A0}" destId="{DB7E23ED-C479-466F-B9FA-C3B170D05E4C}" srcOrd="0" destOrd="0" presId="urn:microsoft.com/office/officeart/2018/2/layout/IconCircleList"/>
    <dgm:cxn modelId="{5ACF1E46-FCA3-476F-AE73-5113ABAA7FFF}" type="presParOf" srcId="{FEF3A8E6-8718-449E-A11D-95CEC53031A0}" destId="{02FC81D0-3FD1-4794-9D89-DE76BE6AF439}" srcOrd="1" destOrd="0" presId="urn:microsoft.com/office/officeart/2018/2/layout/IconCircleList"/>
    <dgm:cxn modelId="{10C5CBC7-9BF6-4397-8AFE-F59ED1E71A0C}" type="presParOf" srcId="{FEF3A8E6-8718-449E-A11D-95CEC53031A0}" destId="{4792F778-B3AF-4E3D-8941-D663FFDA81A5}" srcOrd="2" destOrd="0" presId="urn:microsoft.com/office/officeart/2018/2/layout/IconCircleList"/>
    <dgm:cxn modelId="{C17D9C2A-D04D-4ADF-9FF0-0AEED6630404}" type="presParOf" srcId="{FEF3A8E6-8718-449E-A11D-95CEC53031A0}" destId="{113DF8C7-5E4A-470C-A02B-8A48D7030F0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389E6-8CAF-4D29-B53E-EFA858A2DE27}">
      <dsp:nvSpPr>
        <dsp:cNvPr id="0" name=""/>
        <dsp:cNvSpPr/>
      </dsp:nvSpPr>
      <dsp:spPr>
        <a:xfrm>
          <a:off x="50514" y="719030"/>
          <a:ext cx="1252394" cy="12523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47FC5-3E3B-44DA-8D73-1EB341B5FD81}">
      <dsp:nvSpPr>
        <dsp:cNvPr id="0" name=""/>
        <dsp:cNvSpPr/>
      </dsp:nvSpPr>
      <dsp:spPr>
        <a:xfrm>
          <a:off x="313517" y="982033"/>
          <a:ext cx="726388" cy="7263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2C9C8-450A-4625-9539-4954991682B9}">
      <dsp:nvSpPr>
        <dsp:cNvPr id="0" name=""/>
        <dsp:cNvSpPr/>
      </dsp:nvSpPr>
      <dsp:spPr>
        <a:xfrm>
          <a:off x="1571279" y="719030"/>
          <a:ext cx="2952072" cy="12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Market Place for Northwest Missouri State University</a:t>
          </a:r>
        </a:p>
      </dsp:txBody>
      <dsp:txXfrm>
        <a:off x="1571279" y="719030"/>
        <a:ext cx="2952072" cy="1252394"/>
      </dsp:txXfrm>
    </dsp:sp>
    <dsp:sp modelId="{CA801ECC-8825-4916-90C7-C47188C6951F}">
      <dsp:nvSpPr>
        <dsp:cNvPr id="0" name=""/>
        <dsp:cNvSpPr/>
      </dsp:nvSpPr>
      <dsp:spPr>
        <a:xfrm>
          <a:off x="5037728" y="719030"/>
          <a:ext cx="1252394" cy="12523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25A8E-5561-4AFE-A017-75DE938DEE20}">
      <dsp:nvSpPr>
        <dsp:cNvPr id="0" name=""/>
        <dsp:cNvSpPr/>
      </dsp:nvSpPr>
      <dsp:spPr>
        <a:xfrm>
          <a:off x="5300731" y="982033"/>
          <a:ext cx="726388" cy="7263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DF6BC-4E82-4BE1-8B06-D1CF7EA33A63}">
      <dsp:nvSpPr>
        <dsp:cNvPr id="0" name=""/>
        <dsp:cNvSpPr/>
      </dsp:nvSpPr>
      <dsp:spPr>
        <a:xfrm>
          <a:off x="6558492" y="719030"/>
          <a:ext cx="2952072" cy="12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University students/Staff can purchase or sell the products</a:t>
          </a:r>
        </a:p>
      </dsp:txBody>
      <dsp:txXfrm>
        <a:off x="6558492" y="719030"/>
        <a:ext cx="2952072" cy="1252394"/>
      </dsp:txXfrm>
    </dsp:sp>
    <dsp:sp modelId="{5EE83F5F-893B-4B9F-9F2D-00915C5DFA95}">
      <dsp:nvSpPr>
        <dsp:cNvPr id="0" name=""/>
        <dsp:cNvSpPr/>
      </dsp:nvSpPr>
      <dsp:spPr>
        <a:xfrm>
          <a:off x="50514" y="2778996"/>
          <a:ext cx="1252394" cy="12523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558D3-E1A1-4BE3-A3AC-6EE524E11F35}">
      <dsp:nvSpPr>
        <dsp:cNvPr id="0" name=""/>
        <dsp:cNvSpPr/>
      </dsp:nvSpPr>
      <dsp:spPr>
        <a:xfrm>
          <a:off x="313517" y="3041999"/>
          <a:ext cx="726388" cy="7263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A0D90-EB0E-4B06-BFBC-80E7B19F7253}">
      <dsp:nvSpPr>
        <dsp:cNvPr id="0" name=""/>
        <dsp:cNvSpPr/>
      </dsp:nvSpPr>
      <dsp:spPr>
        <a:xfrm>
          <a:off x="1571279" y="2778996"/>
          <a:ext cx="2952072" cy="12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Easy for the students to purchase the preowned goods in a cost-efficient way</a:t>
          </a:r>
        </a:p>
      </dsp:txBody>
      <dsp:txXfrm>
        <a:off x="1571279" y="2778996"/>
        <a:ext cx="2952072" cy="1252394"/>
      </dsp:txXfrm>
    </dsp:sp>
    <dsp:sp modelId="{DB7E23ED-C479-466F-B9FA-C3B170D05E4C}">
      <dsp:nvSpPr>
        <dsp:cNvPr id="0" name=""/>
        <dsp:cNvSpPr/>
      </dsp:nvSpPr>
      <dsp:spPr>
        <a:xfrm>
          <a:off x="5037728" y="2778996"/>
          <a:ext cx="1252394" cy="12523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C81D0-3FD1-4794-9D89-DE76BE6AF439}">
      <dsp:nvSpPr>
        <dsp:cNvPr id="0" name=""/>
        <dsp:cNvSpPr/>
      </dsp:nvSpPr>
      <dsp:spPr>
        <a:xfrm>
          <a:off x="5300731" y="3041999"/>
          <a:ext cx="726388" cy="7263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DF8C7-5E4A-470C-A02B-8A48D7030F08}">
      <dsp:nvSpPr>
        <dsp:cNvPr id="0" name=""/>
        <dsp:cNvSpPr/>
      </dsp:nvSpPr>
      <dsp:spPr>
        <a:xfrm>
          <a:off x="6558492" y="2778996"/>
          <a:ext cx="2952072" cy="1252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Students can make money by selling the unused products instead of trashing them</a:t>
          </a:r>
        </a:p>
      </dsp:txBody>
      <dsp:txXfrm>
        <a:off x="6558492" y="2778996"/>
        <a:ext cx="2952072" cy="1252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ECB82-C34D-41E0-A18F-ACDA968C43F0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9702-556E-4B20-93EC-7670FAE1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E2FF-7969-43AF-85C9-0CC502E1C38E}" type="datetime1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46CA6-578E-49A6-938D-A9910996D441}" type="datetime1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6E9E-AC25-4163-836D-0ED07AD5ECB4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8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EBB4982-EF42-40A9-B81E-D94629C96B96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52" r:id="rId2"/>
    <p:sldLayoutId id="2147483656" r:id="rId3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52.22.24.58:808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guide/essentials/application.html" TargetMode="External"/><Relationship Id="rId2" Type="http://schemas.openxmlformats.org/officeDocument/2006/relationships/hyperlink" Target="https://github.com/harichowdary-aluri/gdp_1-projec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nor.com/view/anybody-have-any-questions-michael-south-park-s16e6-i-should-have-never-gone-ziplining-gif-23121301" TargetMode="External"/><Relationship Id="rId5" Type="http://schemas.openxmlformats.org/officeDocument/2006/relationships/hyperlink" Target="https://tenor.com/view/ag-gif-23592893" TargetMode="External"/><Relationship Id="rId4" Type="http://schemas.openxmlformats.org/officeDocument/2006/relationships/hyperlink" Target="https://docs.spring.io/spring-boot/docs/current/reference/htm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52.22.24.58:8080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0E05B-0440-25AF-6E9D-F0DED163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19" y="808056"/>
            <a:ext cx="9881448" cy="107722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/>
              <a:t>MARKET PLACE  FOR NORTHWEST </a:t>
            </a:r>
            <a:br>
              <a:rPr lang="en-US"/>
            </a:br>
            <a:r>
              <a:rPr lang="en-US"/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  <a:br>
              <a:rPr lang="en-US" sz="1200"/>
            </a:br>
            <a:endParaRPr lang="en-US" sz="1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40165-B236-A013-6D1A-D217969E9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3018" y="3220116"/>
            <a:ext cx="6909437" cy="19805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cap="none"/>
          </a:p>
          <a:p>
            <a:pPr marL="0" indent="0"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cap="none"/>
              <a:t>Dr. Chandra </a:t>
            </a:r>
            <a:r>
              <a:rPr lang="en-US" cap="none" err="1"/>
              <a:t>Mouli</a:t>
            </a:r>
            <a:r>
              <a:rPr lang="en-US" cap="none"/>
              <a:t> </a:t>
            </a:r>
            <a:r>
              <a:rPr lang="en-US" cap="none" err="1"/>
              <a:t>Kotteti</a:t>
            </a:r>
            <a:r>
              <a:rPr lang="en-US" cap="none"/>
              <a:t> – Client/Mentor</a:t>
            </a:r>
            <a:br>
              <a:rPr lang="en-US" cap="none"/>
            </a:br>
            <a:r>
              <a:rPr lang="en-US" cap="none"/>
              <a:t>Kiran Kumar </a:t>
            </a:r>
            <a:r>
              <a:rPr lang="en-US" cap="none" err="1"/>
              <a:t>Gundapuneni</a:t>
            </a:r>
            <a:r>
              <a:rPr lang="en-US" cap="none"/>
              <a:t> – Back End </a:t>
            </a:r>
            <a:r>
              <a:rPr lang="en-US"/>
              <a:t>D</a:t>
            </a:r>
            <a:r>
              <a:rPr lang="en-US" cap="none"/>
              <a:t>eveloper</a:t>
            </a:r>
            <a:br>
              <a:rPr lang="en-US" cap="none"/>
            </a:br>
            <a:r>
              <a:rPr lang="en-US" cap="none"/>
              <a:t>Hari Kiran </a:t>
            </a:r>
            <a:r>
              <a:rPr lang="en-US" cap="none" err="1"/>
              <a:t>Aluri</a:t>
            </a:r>
            <a:r>
              <a:rPr lang="en-US" cap="none"/>
              <a:t> – Back End Developer</a:t>
            </a:r>
            <a:br>
              <a:rPr lang="en-US" cap="none"/>
            </a:br>
            <a:r>
              <a:rPr lang="en-US"/>
              <a:t>Sajida Mohammad – </a:t>
            </a:r>
            <a:r>
              <a:rPr lang="en-US" cap="none"/>
              <a:t>Front End developer</a:t>
            </a:r>
            <a:br>
              <a:rPr lang="en-US"/>
            </a:br>
            <a:r>
              <a:rPr lang="en-US" cap="none"/>
              <a:t>Usha Pati – Front End Developer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B8EED-5185-F268-61F1-00A627D4486D}"/>
              </a:ext>
            </a:extLst>
          </p:cNvPr>
          <p:cNvSpPr txBox="1"/>
          <p:nvPr/>
        </p:nvSpPr>
        <p:spPr>
          <a:xfrm>
            <a:off x="1504950" y="248602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 URL:   </a:t>
            </a:r>
            <a:r>
              <a:rPr lang="en-US">
                <a:hlinkClick r:id="rId5"/>
              </a:rPr>
              <a:t>http://52.22.24.58:8080/</a:t>
            </a:r>
            <a:r>
              <a:rPr lang="en-US"/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96133-E98D-7AF6-B82F-0A4B9E12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40D06-084F-7C96-8F80-2065BF69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SELL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C4647-DF49-DD2A-478D-78C26EE9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65CA-4B6F-7303-C5D7-ED7FB87F9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595" y="2052116"/>
            <a:ext cx="3611880" cy="3997828"/>
          </a:xfrm>
        </p:spPr>
        <p:txBody>
          <a:bodyPr>
            <a:normAutofit/>
          </a:bodyPr>
          <a:lstStyle/>
          <a:p>
            <a:r>
              <a:rPr lang="en-US" sz="1600"/>
              <a:t>User can upload products that he wish to sell</a:t>
            </a:r>
          </a:p>
          <a:p>
            <a:r>
              <a:rPr lang="en-US" sz="1600"/>
              <a:t>Multiple images related to the product can be uploaded</a:t>
            </a:r>
          </a:p>
          <a:p>
            <a:r>
              <a:rPr lang="en-US" sz="1600"/>
              <a:t>Product name, price, qty Available, subcategory, and images are mandatory</a:t>
            </a:r>
          </a:p>
          <a:p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E3B1E-34AC-B9AF-CA21-93CE9D53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1781175"/>
            <a:ext cx="6121705" cy="378142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1" name="Rectangle 22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64E8C-AE53-D088-E17E-0575231DFC1D}"/>
              </a:ext>
            </a:extLst>
          </p:cNvPr>
          <p:cNvSpPr txBox="1"/>
          <p:nvPr/>
        </p:nvSpPr>
        <p:spPr>
          <a:xfrm>
            <a:off x="6486524" y="5782517"/>
            <a:ext cx="374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5. Sell Products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E1AA0-7AF1-65B7-D167-8A11BD6B244B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Hari Kiran Aluri</a:t>
            </a:r>
          </a:p>
        </p:txBody>
      </p:sp>
    </p:spTree>
    <p:extLst>
      <p:ext uri="{BB962C8B-B14F-4D97-AF65-F5344CB8AC3E}">
        <p14:creationId xmlns:p14="http://schemas.microsoft.com/office/powerpoint/2010/main" val="75066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120F6-E4AA-9228-BA2E-86E302FE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ADS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5794-1D5D-B932-1EA9-C39B645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ADD1-4DBC-552F-63DA-71065A83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121" y="2052116"/>
            <a:ext cx="3212080" cy="3076065"/>
          </a:xfrm>
        </p:spPr>
        <p:txBody>
          <a:bodyPr>
            <a:normAutofit/>
          </a:bodyPr>
          <a:lstStyle/>
          <a:p>
            <a:r>
              <a:rPr lang="en-US" sz="1600"/>
              <a:t>Products uploaded by a particular user are displayed</a:t>
            </a:r>
          </a:p>
          <a:p>
            <a:r>
              <a:rPr lang="en-US" sz="1600"/>
              <a:t>Product can be either updated or deleted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6BC6-C134-9E9F-CE50-39384171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856" y="1753902"/>
            <a:ext cx="6633023" cy="372330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C3510-DEA9-F99C-06C2-02228123CAD8}"/>
              </a:ext>
            </a:extLst>
          </p:cNvPr>
          <p:cNvSpPr txBox="1"/>
          <p:nvPr/>
        </p:nvSpPr>
        <p:spPr>
          <a:xfrm>
            <a:off x="6305295" y="5571873"/>
            <a:ext cx="378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6. ADS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5325B-FC0A-62BC-D7BF-68B4BEF7ABEA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EF0E9-811A-9195-DFCC-DF0387F6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UPDATE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ACAF-4AD8-8533-FC43-003E862A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5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456377-86FF-9B6D-DAAF-B921215C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083" y="2052116"/>
            <a:ext cx="3503600" cy="3997828"/>
          </a:xfrm>
        </p:spPr>
        <p:txBody>
          <a:bodyPr>
            <a:normAutofit/>
          </a:bodyPr>
          <a:lstStyle/>
          <a:p>
            <a:r>
              <a:rPr lang="en-US" sz="1600"/>
              <a:t>Product information can be updated</a:t>
            </a:r>
          </a:p>
          <a:p>
            <a:r>
              <a:rPr lang="en-US" sz="1600"/>
              <a:t>Status of the product is updated, either Sold or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95CB63-4575-A1C4-6D20-CA5E32289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24" y="1921219"/>
            <a:ext cx="6625622" cy="359158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BF9D8-1061-B51B-8400-FCC3540AD990}"/>
              </a:ext>
            </a:extLst>
          </p:cNvPr>
          <p:cNvSpPr txBox="1"/>
          <p:nvPr/>
        </p:nvSpPr>
        <p:spPr>
          <a:xfrm>
            <a:off x="6335394" y="5565894"/>
            <a:ext cx="405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7. Product Update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91E60-94F9-C147-C281-10C63604BCE0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CAC9-748A-C750-2E80-E1A6CB53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UPDATE PROFILE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74F43D-AF67-A1F8-8C2A-6BE0244D0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1564393"/>
            <a:ext cx="7796212" cy="3938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D144-7D2D-455C-4CC5-F29A5909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1434F-89FC-C710-6965-7E6E0C9EAC5D}"/>
              </a:ext>
            </a:extLst>
          </p:cNvPr>
          <p:cNvSpPr txBox="1"/>
          <p:nvPr/>
        </p:nvSpPr>
        <p:spPr>
          <a:xfrm>
            <a:off x="4176075" y="5580668"/>
            <a:ext cx="422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 User Profile Update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881EF-490C-3F27-C089-1903848F1E02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9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421A-5C35-4DB6-4C17-741A8CF6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Arial"/>
              </a:rPr>
              <a:t>PASSWORD RESET</a:t>
            </a:r>
          </a:p>
        </p:txBody>
      </p:sp>
      <p:pic>
        <p:nvPicPr>
          <p:cNvPr id="5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61A81FF-3A8A-55D3-177D-703DF5A89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045" y="1832911"/>
            <a:ext cx="7356580" cy="3997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914D9-392B-EDA6-26C4-1D09CC0A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32C85-F77A-48B1-AA0B-777F1F5EC652}"/>
              </a:ext>
            </a:extLst>
          </p:cNvPr>
          <p:cNvSpPr txBox="1"/>
          <p:nvPr/>
        </p:nvSpPr>
        <p:spPr>
          <a:xfrm>
            <a:off x="4605924" y="5962911"/>
            <a:ext cx="3377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Fig 9. Password Reset Page 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F18AF-65D5-E630-71B0-95B361AA4281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F1D7-7771-6AE0-9000-F3EB2F93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Arial"/>
              </a:rPr>
              <a:t>EMAIL NOTIFICATION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5E3B7A-39EB-D599-1D1E-A7BFA88F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10" y="1752383"/>
            <a:ext cx="7796540" cy="39709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1A6C-7C0F-034D-D944-B1F43722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846E2-B470-1CC1-D51B-715001B0211A}"/>
              </a:ext>
            </a:extLst>
          </p:cNvPr>
          <p:cNvSpPr txBox="1"/>
          <p:nvPr/>
        </p:nvSpPr>
        <p:spPr>
          <a:xfrm>
            <a:off x="4762500" y="5910719"/>
            <a:ext cx="2661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Fig 10. Email for OTP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4E9FB-5BED-2106-AE46-958CCE8BD9DA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7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6E6D00-912A-0B76-6EC9-0D6A5B3C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87444"/>
            <a:ext cx="7958331" cy="1397842"/>
          </a:xfrm>
        </p:spPr>
        <p:txBody>
          <a:bodyPr/>
          <a:lstStyle/>
          <a:p>
            <a:pPr algn="ctr"/>
            <a:r>
              <a:rPr lang="en-US" dirty="0"/>
              <a:t>APPLICATION DEMO</a:t>
            </a:r>
          </a:p>
        </p:txBody>
      </p:sp>
      <p:pic>
        <p:nvPicPr>
          <p:cNvPr id="5" name="marketplace">
            <a:hlinkClick r:id="" action="ppaction://media"/>
            <a:extLst>
              <a:ext uri="{FF2B5EF4-FFF2-40B4-BE49-F238E27FC236}">
                <a16:creationId xmlns:a16="http://schemas.microsoft.com/office/drawing/2014/main" id="{2C9F27BE-5821-10E5-0BDF-5508EEEC9E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8481" y="1086583"/>
            <a:ext cx="8993957" cy="5058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7806A-9031-7574-8039-F4D5F758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4572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5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8594F-B6FF-A8B8-2DFB-80C78C3FDF68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Usha Pati</a:t>
            </a:r>
          </a:p>
        </p:txBody>
      </p:sp>
    </p:spTree>
    <p:extLst>
      <p:ext uri="{BB962C8B-B14F-4D97-AF65-F5344CB8AC3E}">
        <p14:creationId xmlns:p14="http://schemas.microsoft.com/office/powerpoint/2010/main" val="39383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CD9-5100-FE6D-5161-6AB9145B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6360742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LESSONS LEARNT</a:t>
            </a:r>
            <a:br>
              <a:rPr lang="en-US" sz="3200"/>
            </a:br>
            <a:endParaRPr lang="en-US" sz="320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826E-ED4A-2745-E4B5-F78807AC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2052116"/>
            <a:ext cx="8988989" cy="3997828"/>
          </a:xfrm>
        </p:spPr>
        <p:txBody>
          <a:bodyPr>
            <a:normAutofit fontScale="85000" lnSpcReduction="10000"/>
          </a:bodyPr>
          <a:lstStyle/>
          <a:p>
            <a:pPr marL="457200" indent="-342900"/>
            <a:endParaRPr lang="en-US"/>
          </a:p>
          <a:p>
            <a:pPr marL="457200" indent="-342900"/>
            <a:endParaRPr lang="en-US"/>
          </a:p>
          <a:p>
            <a:pPr marL="457200" indent="-342900"/>
            <a:r>
              <a:rPr lang="en-US" cap="none"/>
              <a:t>Learnt how to </a:t>
            </a:r>
            <a:r>
              <a:rPr lang="en-US" dirty="0"/>
              <a:t>use amazon AWS services like s3 </a:t>
            </a:r>
            <a:r>
              <a:rPr lang="en-US"/>
              <a:t>bucket, </a:t>
            </a:r>
            <a:r>
              <a:rPr lang="en-US" dirty="0"/>
              <a:t>EC2 instance </a:t>
            </a:r>
            <a:r>
              <a:rPr lang="en-US"/>
              <a:t>and </a:t>
            </a:r>
            <a:r>
              <a:rPr lang="en-US" dirty="0"/>
              <a:t>RDS</a:t>
            </a:r>
            <a:endParaRPr lang="en-US" cap="none" dirty="0">
              <a:cs typeface="Arial"/>
            </a:endParaRPr>
          </a:p>
          <a:p>
            <a:pPr marL="457200" indent="-342900"/>
            <a:r>
              <a:rPr lang="en-US" dirty="0">
                <a:cs typeface="Arial"/>
              </a:rPr>
              <a:t>Had a temporary hold on the amazon account</a:t>
            </a:r>
            <a:r>
              <a:rPr lang="en-US">
                <a:cs typeface="Arial"/>
              </a:rPr>
              <a:t> as the keys are exposed publicly</a:t>
            </a:r>
          </a:p>
          <a:p>
            <a:pPr marL="457200" indent="-342900"/>
            <a:r>
              <a:rPr lang="en-US" dirty="0">
                <a:cs typeface="Arial"/>
              </a:rPr>
              <a:t>Issues when deploying the front-end due to the icons</a:t>
            </a:r>
          </a:p>
          <a:p>
            <a:pPr marL="457200" indent="-342900"/>
            <a:r>
              <a:rPr lang="en-US">
                <a:cs typeface="Arial"/>
              </a:rPr>
              <a:t>Unable to receive OTP on user accounts due to google security configurations on the mail</a:t>
            </a:r>
          </a:p>
          <a:p>
            <a:pPr marL="457200" indent="-342900"/>
            <a:r>
              <a:rPr lang="en-US">
                <a:cs typeface="Arial"/>
              </a:rPr>
              <a:t>Enabled two-step verification and generated app password</a:t>
            </a:r>
          </a:p>
          <a:p>
            <a:pPr marL="457200" indent="-342900"/>
            <a:endParaRPr lang="en-US" cap="none">
              <a:cs typeface="Arial"/>
            </a:endParaRPr>
          </a:p>
          <a:p>
            <a:pPr marL="457200" indent="-342900"/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B5468-A46A-1302-DBC7-4EE89B4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9E5E8-F1FA-835A-024A-A6BB83225FF1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Sajida Mohammad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6679-E35F-8B98-925E-3981E6B1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6722692" cy="1077229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74AA-044C-1B44-61A6-23CA9BAA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124" y="1402672"/>
            <a:ext cx="8910015" cy="464727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/>
          </a:p>
          <a:p>
            <a:pPr marL="457200" indent="-342900" algn="l"/>
            <a:r>
              <a:rPr lang="en-US"/>
              <a:t>Develop a web application where Northwest students/faculty purchase and sell products</a:t>
            </a:r>
            <a:endParaRPr lang="en-US" dirty="0">
              <a:cs typeface="Arial" panose="020B0604020202020204"/>
            </a:endParaRPr>
          </a:p>
          <a:p>
            <a:pPr marL="457200" indent="-342900"/>
            <a:r>
              <a:rPr lang="en-US"/>
              <a:t>Used spring boot, Amazon RDS and Vue in building the application Marketplace for pre-owned products</a:t>
            </a:r>
            <a:r>
              <a:rPr lang="en-US" dirty="0"/>
              <a:t> </a:t>
            </a:r>
            <a:endParaRPr lang="en-US" dirty="0">
              <a:cs typeface="Arial"/>
            </a:endParaRPr>
          </a:p>
          <a:p>
            <a:pPr marL="457200" indent="-342900" algn="l"/>
            <a:r>
              <a:rPr lang="en-US"/>
              <a:t>This application helps for both buyers and sellers to buy and sell pre-owned products</a:t>
            </a:r>
            <a:endParaRPr lang="en-US" dirty="0">
              <a:cs typeface="Arial"/>
            </a:endParaRPr>
          </a:p>
          <a:p>
            <a:pPr marL="344170" indent="-344170"/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56570-DD38-CF6D-881C-F3AF1AF8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24F8C-DF4B-B501-69DE-B99B6FE64115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Sajida Mohammad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86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A230-949D-759B-F000-2CCCDDB2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808056"/>
            <a:ext cx="8074589" cy="1135044"/>
          </a:xfrm>
        </p:spPr>
        <p:txBody>
          <a:bodyPr/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0FBC-B834-3DD4-B588-4AD13781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4" y="1628775"/>
            <a:ext cx="9172576" cy="4514849"/>
          </a:xfrm>
        </p:spPr>
        <p:txBody>
          <a:bodyPr/>
          <a:lstStyle/>
          <a:p>
            <a:pPr marL="457200" indent="-342900" algn="l"/>
            <a:r>
              <a:rPr lang="en-US" cap="none"/>
              <a:t>Git Link : </a:t>
            </a:r>
            <a:r>
              <a:rPr lang="en-US" cap="none">
                <a:hlinkClick r:id="rId2"/>
              </a:rPr>
              <a:t>https://github.com/harichowdary-aluri/gdp_1-project</a:t>
            </a:r>
            <a:endParaRPr lang="en-US" cap="none"/>
          </a:p>
          <a:p>
            <a:pPr marL="457200" indent="-342900" algn="l"/>
            <a:r>
              <a:rPr lang="en-US"/>
              <a:t>Vue:  </a:t>
            </a:r>
            <a:r>
              <a:rPr lang="en-US">
                <a:hlinkClick r:id="rId3"/>
              </a:rPr>
              <a:t>https://vuejs.org/guide/essentials/application.html</a:t>
            </a:r>
            <a:endParaRPr lang="en-US"/>
          </a:p>
          <a:p>
            <a:pPr marL="457200" indent="-342900" algn="l"/>
            <a:r>
              <a:rPr lang="en-US"/>
              <a:t>Spring boot:  </a:t>
            </a:r>
            <a:r>
              <a:rPr lang="en-US">
                <a:hlinkClick r:id="rId4"/>
              </a:rPr>
              <a:t>https://docs.spring.io/spring-boot/docs/current/reference/html/</a:t>
            </a:r>
            <a:endParaRPr lang="en-US"/>
          </a:p>
          <a:p>
            <a:pPr marL="457200" indent="-342900" algn="l"/>
            <a:r>
              <a:rPr lang="en-US" cap="none"/>
              <a:t>Thankyou: </a:t>
            </a:r>
            <a:r>
              <a:rPr lang="en-US" cap="none">
                <a:hlinkClick r:id="rId5"/>
              </a:rPr>
              <a:t>https://tenor.com/view/ag-gif-23592893</a:t>
            </a:r>
            <a:endParaRPr lang="en-US" cap="none"/>
          </a:p>
          <a:p>
            <a:pPr marL="457200" indent="-342900" algn="l"/>
            <a:r>
              <a:rPr lang="en-US" cap="none"/>
              <a:t>Any Questions: </a:t>
            </a:r>
            <a:r>
              <a:rPr lang="en-US" cap="none">
                <a:hlinkClick r:id="rId6"/>
              </a:rPr>
              <a:t>https://tenor.com/view/anybody-have-any-questions-michael-south-park-s16e6-i-should-have-never-gone-ziplining-gif-23121301</a:t>
            </a:r>
            <a:endParaRPr lang="en-US" cap="none"/>
          </a:p>
          <a:p>
            <a:pPr marL="457200" indent="-342900" algn="l"/>
            <a:endParaRPr lang="en-US" cap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4BBF7-3535-55B1-9CC5-76A5F8AD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B7BD1-E1B2-956B-3F76-9B2B1CE4C429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Sajida Mohammad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821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7CB14829-8197-1D83-1AAF-E008FE29A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4716193" y="1361837"/>
            <a:ext cx="2226211" cy="2268353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98F030E5-7926-03C7-7BAC-76FE7FBD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6605756" y="4144735"/>
            <a:ext cx="2262633" cy="225094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FF2D5E37-6094-1D51-930F-C6D0E97CB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7847134" y="1476376"/>
            <a:ext cx="2042510" cy="211737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9C85C6BA-E051-6C02-889A-7BBCA43BD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3083445" y="3959368"/>
            <a:ext cx="2309209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3ED04-1DF2-271E-142F-291CA7AFEA60}"/>
              </a:ext>
            </a:extLst>
          </p:cNvPr>
          <p:cNvSpPr txBox="1"/>
          <p:nvPr/>
        </p:nvSpPr>
        <p:spPr>
          <a:xfrm>
            <a:off x="1162049" y="3739916"/>
            <a:ext cx="25685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0A9EF-778B-2D5D-E7D3-E4F4D87E36E9}"/>
              </a:ext>
            </a:extLst>
          </p:cNvPr>
          <p:cNvSpPr txBox="1"/>
          <p:nvPr/>
        </p:nvSpPr>
        <p:spPr>
          <a:xfrm>
            <a:off x="4418216" y="5102602"/>
            <a:ext cx="1579751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2D935-E65E-D1B3-B1CC-D722151C0407}"/>
              </a:ext>
            </a:extLst>
          </p:cNvPr>
          <p:cNvSpPr txBox="1"/>
          <p:nvPr/>
        </p:nvSpPr>
        <p:spPr>
          <a:xfrm>
            <a:off x="8020050" y="3716745"/>
            <a:ext cx="3009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17F98-F312-1830-4DF4-F8AF065D6DAD}"/>
              </a:ext>
            </a:extLst>
          </p:cNvPr>
          <p:cNvSpPr txBox="1"/>
          <p:nvPr/>
        </p:nvSpPr>
        <p:spPr>
          <a:xfrm>
            <a:off x="9901390" y="5102602"/>
            <a:ext cx="2175190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A9C6A8-1372-9A5B-CA8F-350D85A38FE1}"/>
              </a:ext>
            </a:extLst>
          </p:cNvPr>
          <p:cNvSpPr txBox="1">
            <a:spLocks/>
          </p:cNvSpPr>
          <p:nvPr/>
        </p:nvSpPr>
        <p:spPr>
          <a:xfrm>
            <a:off x="1562100" y="345312"/>
            <a:ext cx="9855356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cs typeface="Arial" panose="020B0604020202020204" pitchFamily="34" charset="0"/>
              </a:rPr>
              <a:t>TEAM</a:t>
            </a:r>
            <a:r>
              <a:rPr lang="en-US" sz="3200">
                <a:cs typeface="Calibri Light"/>
              </a:rPr>
              <a:t> MEMBERS</a:t>
            </a:r>
            <a:endParaRPr 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2C3F8-C1D9-DF24-FE20-A5D889D628C6}"/>
              </a:ext>
            </a:extLst>
          </p:cNvPr>
          <p:cNvSpPr txBox="1"/>
          <p:nvPr/>
        </p:nvSpPr>
        <p:spPr>
          <a:xfrm flipH="1">
            <a:off x="6915150" y="6362700"/>
            <a:ext cx="256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83D0AA-1344-2772-C71B-691F56F73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8" y="1361837"/>
            <a:ext cx="2105534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2128A-0939-3EFD-0FB6-50DF3D3F6126}"/>
              </a:ext>
            </a:extLst>
          </p:cNvPr>
          <p:cNvSpPr txBox="1"/>
          <p:nvPr/>
        </p:nvSpPr>
        <p:spPr>
          <a:xfrm>
            <a:off x="10342074" y="703104"/>
            <a:ext cx="1054307" cy="145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82BC-AEA1-D616-E269-C4F772EE01C7}"/>
              </a:ext>
            </a:extLst>
          </p:cNvPr>
          <p:cNvSpPr txBox="1"/>
          <p:nvPr/>
        </p:nvSpPr>
        <p:spPr>
          <a:xfrm>
            <a:off x="5019675" y="3739916"/>
            <a:ext cx="30781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244CC-111D-7C91-7D65-F5EF99971BCB}"/>
              </a:ext>
            </a:extLst>
          </p:cNvPr>
          <p:cNvSpPr txBox="1"/>
          <p:nvPr/>
        </p:nvSpPr>
        <p:spPr>
          <a:xfrm>
            <a:off x="3083444" y="6441158"/>
            <a:ext cx="274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SAJIDA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MOHAMMAD </a:t>
            </a:r>
            <a:endParaRPr lang="en-US"/>
          </a:p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7C33BB-ABAB-C5E4-6617-9F7333A2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64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44ECC-5935-4DD0-8F0E-3EB2C491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Ag GIF - Ag GIFs">
            <a:extLst>
              <a:ext uri="{FF2B5EF4-FFF2-40B4-BE49-F238E27FC236}">
                <a16:creationId xmlns:a16="http://schemas.microsoft.com/office/drawing/2014/main" id="{2FE15265-62D3-3039-0180-F7486C38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076326"/>
            <a:ext cx="8210550" cy="48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ank You GIF - Thank You GIFs">
            <a:extLst>
              <a:ext uri="{FF2B5EF4-FFF2-40B4-BE49-F238E27FC236}">
                <a16:creationId xmlns:a16="http://schemas.microsoft.com/office/drawing/2014/main" id="{C42C59C1-0608-9051-4BFC-B898A4D9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666" y="643467"/>
            <a:ext cx="9700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8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9E9F1-3F4B-6EDC-F507-0C33B4AD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00B535-666E-C683-2350-E71FFC16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08" y="990600"/>
            <a:ext cx="973811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9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E05B-0440-25AF-6E9D-F0DED163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19" y="808056"/>
            <a:ext cx="9881448" cy="107722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/>
              <a:t>MARKET PLACE  FOR NORTHWEST </a:t>
            </a:r>
            <a:br>
              <a:rPr lang="en-US"/>
            </a:br>
            <a:r>
              <a:rPr lang="en-US"/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  <a:br>
              <a:rPr lang="en-US" sz="1200"/>
            </a:br>
            <a:endParaRPr lang="en-US" sz="1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40165-B236-A013-6D1A-D217969E9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3018" y="3220116"/>
            <a:ext cx="6909437" cy="19805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cap="none"/>
          </a:p>
          <a:p>
            <a:pPr marL="0" indent="0"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cap="none"/>
              <a:t>Dr. Chandra </a:t>
            </a:r>
            <a:r>
              <a:rPr lang="en-US" cap="none" err="1"/>
              <a:t>Mouli</a:t>
            </a:r>
            <a:r>
              <a:rPr lang="en-US" cap="none"/>
              <a:t> </a:t>
            </a:r>
            <a:r>
              <a:rPr lang="en-US" cap="none" err="1"/>
              <a:t>Kotteti</a:t>
            </a:r>
            <a:r>
              <a:rPr lang="en-US" cap="none"/>
              <a:t> – Client/Mentor</a:t>
            </a:r>
            <a:br>
              <a:rPr lang="en-US" cap="none"/>
            </a:br>
            <a:r>
              <a:rPr lang="en-US" cap="none"/>
              <a:t>Kiran Kumar </a:t>
            </a:r>
            <a:r>
              <a:rPr lang="en-US" cap="none" err="1"/>
              <a:t>Gundapuneni</a:t>
            </a:r>
            <a:r>
              <a:rPr lang="en-US" cap="none"/>
              <a:t> – Back End </a:t>
            </a:r>
            <a:r>
              <a:rPr lang="en-US"/>
              <a:t>D</a:t>
            </a:r>
            <a:r>
              <a:rPr lang="en-US" cap="none"/>
              <a:t>eveloper</a:t>
            </a:r>
            <a:br>
              <a:rPr lang="en-US" cap="none"/>
            </a:br>
            <a:r>
              <a:rPr lang="en-US" cap="none"/>
              <a:t>Hari Kiran </a:t>
            </a:r>
            <a:r>
              <a:rPr lang="en-US" cap="none" err="1"/>
              <a:t>Aluri</a:t>
            </a:r>
            <a:r>
              <a:rPr lang="en-US" cap="none"/>
              <a:t> – Back End Developer</a:t>
            </a:r>
            <a:br>
              <a:rPr lang="en-US" cap="none"/>
            </a:br>
            <a:r>
              <a:rPr lang="en-US"/>
              <a:t>Sajida Mohammad – </a:t>
            </a:r>
            <a:r>
              <a:rPr lang="en-US" cap="none"/>
              <a:t>Front End developer</a:t>
            </a:r>
            <a:br>
              <a:rPr lang="en-US"/>
            </a:br>
            <a:r>
              <a:rPr lang="en-US" cap="none"/>
              <a:t>Usha Pati – Front End Developer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B8EED-5185-F268-61F1-00A627D4486D}"/>
              </a:ext>
            </a:extLst>
          </p:cNvPr>
          <p:cNvSpPr txBox="1"/>
          <p:nvPr/>
        </p:nvSpPr>
        <p:spPr>
          <a:xfrm>
            <a:off x="1504950" y="2486025"/>
            <a:ext cx="45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 URL:   </a:t>
            </a:r>
            <a:r>
              <a:rPr lang="en-US">
                <a:hlinkClick r:id="rId2"/>
              </a:rPr>
              <a:t>http://52.22.24.58:8080/</a:t>
            </a:r>
            <a:r>
              <a:rPr lang="en-US"/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42889-051B-4815-1164-42D480E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3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8EB1CC3E-9683-9515-9D57-780C357B7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4716193" y="1361837"/>
            <a:ext cx="2226211" cy="2268353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7" name="Picture 1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137E0E1-BC4A-4FB7-C897-C7243B760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6605756" y="4144735"/>
            <a:ext cx="2262633" cy="225094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8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0BC39883-1802-571C-1695-A5D12AF8B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7847134" y="1476376"/>
            <a:ext cx="2042510" cy="211737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B833C8EA-DEEE-046E-D889-B81BB0764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3083445" y="3959368"/>
            <a:ext cx="2309209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D6C14C-1BC8-7558-6738-4EB748061416}"/>
              </a:ext>
            </a:extLst>
          </p:cNvPr>
          <p:cNvSpPr txBox="1"/>
          <p:nvPr/>
        </p:nvSpPr>
        <p:spPr>
          <a:xfrm>
            <a:off x="1162049" y="3739916"/>
            <a:ext cx="25685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E8EA8-86E4-8867-1368-1E84C7CF8E50}"/>
              </a:ext>
            </a:extLst>
          </p:cNvPr>
          <p:cNvSpPr txBox="1"/>
          <p:nvPr/>
        </p:nvSpPr>
        <p:spPr>
          <a:xfrm>
            <a:off x="4418216" y="5102602"/>
            <a:ext cx="1579751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CF044-D66F-F426-864C-370B07408B0A}"/>
              </a:ext>
            </a:extLst>
          </p:cNvPr>
          <p:cNvSpPr txBox="1"/>
          <p:nvPr/>
        </p:nvSpPr>
        <p:spPr>
          <a:xfrm>
            <a:off x="8020050" y="3716745"/>
            <a:ext cx="3009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6E816-BC96-0979-07C5-2183FF51F837}"/>
              </a:ext>
            </a:extLst>
          </p:cNvPr>
          <p:cNvSpPr txBox="1"/>
          <p:nvPr/>
        </p:nvSpPr>
        <p:spPr>
          <a:xfrm>
            <a:off x="9907117" y="5102602"/>
            <a:ext cx="2175190" cy="116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8207A33-7D45-35B3-928F-E089B13B7285}"/>
              </a:ext>
            </a:extLst>
          </p:cNvPr>
          <p:cNvSpPr txBox="1">
            <a:spLocks/>
          </p:cNvSpPr>
          <p:nvPr/>
        </p:nvSpPr>
        <p:spPr>
          <a:xfrm>
            <a:off x="1562100" y="805817"/>
            <a:ext cx="9855356" cy="286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cs typeface="Calibri Light"/>
              </a:rPr>
              <a:t>TEAM MEMBERS</a:t>
            </a:r>
            <a:endParaRPr 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ADEBF-6AA0-1AA4-FED7-405D3D73622D}"/>
              </a:ext>
            </a:extLst>
          </p:cNvPr>
          <p:cNvSpPr txBox="1"/>
          <p:nvPr/>
        </p:nvSpPr>
        <p:spPr>
          <a:xfrm flipH="1">
            <a:off x="6915150" y="6362700"/>
            <a:ext cx="2561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E16229-9630-C103-4012-7846BA7D6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8" y="1361837"/>
            <a:ext cx="2105534" cy="228646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E92B54-8270-65BD-84EF-941B8AFA20D7}"/>
              </a:ext>
            </a:extLst>
          </p:cNvPr>
          <p:cNvSpPr txBox="1"/>
          <p:nvPr/>
        </p:nvSpPr>
        <p:spPr>
          <a:xfrm>
            <a:off x="10342074" y="703104"/>
            <a:ext cx="1054307" cy="145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EC306-D734-8286-4F3F-B5083BD0489E}"/>
              </a:ext>
            </a:extLst>
          </p:cNvPr>
          <p:cNvSpPr txBox="1"/>
          <p:nvPr/>
        </p:nvSpPr>
        <p:spPr>
          <a:xfrm>
            <a:off x="5019675" y="3739916"/>
            <a:ext cx="30781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E9DF2-C735-2432-67FA-AC2C83F8348B}"/>
              </a:ext>
            </a:extLst>
          </p:cNvPr>
          <p:cNvSpPr txBox="1"/>
          <p:nvPr/>
        </p:nvSpPr>
        <p:spPr>
          <a:xfrm>
            <a:off x="3083444" y="6441158"/>
            <a:ext cx="274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SAJIDA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MOHAMMAD </a:t>
            </a:r>
            <a:endParaRPr lang="en-US"/>
          </a:p>
          <a:p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CCCAEDE-FD9C-8962-6930-707D9EE2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857107-46F3-4867-7FC2-6EDE95A4039A}"/>
              </a:ext>
            </a:extLst>
          </p:cNvPr>
          <p:cNvSpPr/>
          <p:nvPr/>
        </p:nvSpPr>
        <p:spPr>
          <a:xfrm>
            <a:off x="5772150" y="2268907"/>
            <a:ext cx="5714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3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C4F2F-4952-4BCB-6783-2338D2A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5" y="805817"/>
            <a:ext cx="8703482" cy="1081705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  TABLE OF 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F3483-1B2D-45B6-0A7A-1E0105AC4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Technical Stack</a:t>
            </a:r>
          </a:p>
          <a:p>
            <a:r>
              <a:rPr lang="en-US"/>
              <a:t>User Registration</a:t>
            </a:r>
          </a:p>
          <a:p>
            <a:r>
              <a:rPr lang="en-US"/>
              <a:t>Login Page</a:t>
            </a:r>
          </a:p>
          <a:p>
            <a:r>
              <a:rPr lang="en-US"/>
              <a:t>Buy Functionality</a:t>
            </a:r>
          </a:p>
          <a:p>
            <a:r>
              <a:rPr lang="en-US"/>
              <a:t>Sell Functionality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0BC82-F466-B8B5-936D-FDC72737B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ADS Functionality</a:t>
            </a:r>
          </a:p>
          <a:p>
            <a:r>
              <a:rPr lang="en-US"/>
              <a:t>Update Profile</a:t>
            </a:r>
          </a:p>
          <a:p>
            <a:r>
              <a:rPr lang="en-US"/>
              <a:t>Password Reset</a:t>
            </a:r>
          </a:p>
          <a:p>
            <a:r>
              <a:rPr lang="en-US"/>
              <a:t>Lessons Learnt</a:t>
            </a:r>
          </a:p>
          <a:p>
            <a:r>
              <a:rPr lang="en-US"/>
              <a:t>Summary</a:t>
            </a:r>
          </a:p>
          <a:p>
            <a:r>
              <a:rPr lang="en-US"/>
              <a:t>References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AF48B-12E6-19C8-C2FD-2CE2F92D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078B3-164C-9C0B-6BFA-1CEF23019B45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Kiran Kumar Gundapuneni </a:t>
            </a:r>
          </a:p>
        </p:txBody>
      </p:sp>
    </p:spTree>
    <p:extLst>
      <p:ext uri="{BB962C8B-B14F-4D97-AF65-F5344CB8AC3E}">
        <p14:creationId xmlns:p14="http://schemas.microsoft.com/office/powerpoint/2010/main" val="101959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4483DB-3E20-4C79-B65D-8A4DA9282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D544BB6-2428-4107-BAC4-C38BEA1E1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D4A426A-23A4-4D0E-BBB4-4BCA65B9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EB2C4-2526-52A8-487F-438ED6E2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5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813157A-3215-4213-80F8-02CD5F588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BB60231C-0979-77D8-17CE-73CA4E5BDF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15661334"/>
              </p:ext>
            </p:extLst>
          </p:nvPr>
        </p:nvGraphicFramePr>
        <p:xfrm>
          <a:off x="1969803" y="1583703"/>
          <a:ext cx="9561080" cy="475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CCBE78F-8A95-65D5-BB92-E9C37320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806450"/>
            <a:ext cx="8475663" cy="1081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C2C2A-30B3-6117-96AA-5DA0ACE711F6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Kiran Kumar Gundapuneni </a:t>
            </a:r>
          </a:p>
        </p:txBody>
      </p:sp>
    </p:spTree>
    <p:extLst>
      <p:ext uri="{BB962C8B-B14F-4D97-AF65-F5344CB8AC3E}">
        <p14:creationId xmlns:p14="http://schemas.microsoft.com/office/powerpoint/2010/main" val="110654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7B85643-56D3-4297-8E39-35BBDCAD3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EC4D074-1B5D-4C1C-8B47-F0C03B59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050B296-438D-4D13-9006-722D389DA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208BB82-294F-4C4F-8513-0DDBE1F0E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BC582F-0F3E-4EA0-AFB4-5A52C19F5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DA8B3C-A452-4510-B661-09A708E82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E3BCB-B923-4B4D-3251-EF18F1A9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TECHNICAL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6801F-5D43-43C2-E2DB-636925E4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94E6-AC4A-EF26-262C-DCA1E8B7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2855" cy="3997828"/>
          </a:xfrm>
        </p:spPr>
        <p:txBody>
          <a:bodyPr>
            <a:normAutofit/>
          </a:bodyPr>
          <a:lstStyle/>
          <a:p>
            <a:r>
              <a:rPr lang="en-US" sz="1600"/>
              <a:t>Vue</a:t>
            </a:r>
          </a:p>
          <a:p>
            <a:r>
              <a:rPr lang="en-US" sz="1600"/>
              <a:t>Spring Boot</a:t>
            </a:r>
          </a:p>
          <a:p>
            <a:r>
              <a:rPr lang="en-US" sz="1600"/>
              <a:t>MYSQL</a:t>
            </a:r>
          </a:p>
          <a:p>
            <a:r>
              <a:rPr lang="en-US" sz="1600"/>
              <a:t>Selenium</a:t>
            </a:r>
          </a:p>
          <a:p>
            <a:r>
              <a:rPr lang="en-US" sz="1600"/>
              <a:t>Amazon EC2</a:t>
            </a:r>
          </a:p>
        </p:txBody>
      </p:sp>
      <p:pic>
        <p:nvPicPr>
          <p:cNvPr id="5" name="Picture 18" descr="Spring Boot">
            <a:extLst>
              <a:ext uri="{FF2B5EF4-FFF2-40B4-BE49-F238E27FC236}">
                <a16:creationId xmlns:a16="http://schemas.microsoft.com/office/drawing/2014/main" id="{B85A9B4B-9538-277A-FB75-8D088D788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2176" b="2"/>
          <a:stretch/>
        </p:blipFill>
        <p:spPr bwMode="auto">
          <a:xfrm>
            <a:off x="5802783" y="2348779"/>
            <a:ext cx="1521034" cy="152103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Selenium (software) - Wikiversity">
            <a:extLst>
              <a:ext uri="{FF2B5EF4-FFF2-40B4-BE49-F238E27FC236}">
                <a16:creationId xmlns:a16="http://schemas.microsoft.com/office/drawing/2014/main" id="{E74CA04C-72CC-5D7C-BD09-E0AE7D1E1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/>
          <a:stretch/>
        </p:blipFill>
        <p:spPr bwMode="auto">
          <a:xfrm>
            <a:off x="8365291" y="2343945"/>
            <a:ext cx="1530704" cy="1530702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ue.js - Wikipedia">
            <a:extLst>
              <a:ext uri="{FF2B5EF4-FFF2-40B4-BE49-F238E27FC236}">
                <a16:creationId xmlns:a16="http://schemas.microsoft.com/office/drawing/2014/main" id="{F287C394-8B40-127B-5344-052628CD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6624" y="4196379"/>
            <a:ext cx="1753353" cy="152103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use Amazon RDS with AMIMOTO AMI WordPress | High Performance  WordPress AWS AMI">
            <a:extLst>
              <a:ext uri="{FF2B5EF4-FFF2-40B4-BE49-F238E27FC236}">
                <a16:creationId xmlns:a16="http://schemas.microsoft.com/office/drawing/2014/main" id="{8D9680DD-0D4D-5B1B-7BCD-3FF2ECDE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7710" y="4196379"/>
            <a:ext cx="1525867" cy="152586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588787E-DF8B-418A-8610-F69F625F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0E10A-D8B4-E0BE-3CAA-FD4C166A079E}"/>
              </a:ext>
            </a:extLst>
          </p:cNvPr>
          <p:cNvSpPr txBox="1"/>
          <p:nvPr/>
        </p:nvSpPr>
        <p:spPr>
          <a:xfrm>
            <a:off x="8097625" y="6158630"/>
            <a:ext cx="2993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Kiran Kumar </a:t>
            </a:r>
            <a:r>
              <a:rPr lang="en-US" dirty="0" err="1">
                <a:cs typeface="Arial"/>
              </a:rPr>
              <a:t>Gundapuneni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9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8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BAB32-76B6-DFF8-B7BB-AC9CA913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USER 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67068-2E29-3CDF-0198-83E2A543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5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65048F-1DCA-9CA9-7E4F-3BAD592A8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41" y="2052116"/>
            <a:ext cx="3624132" cy="3792784"/>
          </a:xfrm>
        </p:spPr>
        <p:txBody>
          <a:bodyPr>
            <a:normAutofit/>
          </a:bodyPr>
          <a:lstStyle/>
          <a:p>
            <a:r>
              <a:rPr lang="en-US" sz="1600"/>
              <a:t>User registers into the application using 919 number</a:t>
            </a:r>
          </a:p>
          <a:p>
            <a:r>
              <a:rPr lang="en-US" sz="1600"/>
              <a:t>Email must be either @gmail or @nwmissouri.edu</a:t>
            </a:r>
          </a:p>
          <a:p>
            <a:endParaRPr lang="en-US" sz="1600"/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CEE5-AB83-5384-70ED-B73603DF6493}"/>
              </a:ext>
            </a:extLst>
          </p:cNvPr>
          <p:cNvSpPr txBox="1"/>
          <p:nvPr/>
        </p:nvSpPr>
        <p:spPr>
          <a:xfrm>
            <a:off x="6194250" y="5594197"/>
            <a:ext cx="38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User Registration Page</a:t>
            </a:r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97932B-2910-E8F8-D101-4B298F4E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64" y="1744728"/>
            <a:ext cx="5798105" cy="3792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841FA-6F47-B877-1075-0C47345E31B6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Hari Kiran Aluri </a:t>
            </a:r>
          </a:p>
        </p:txBody>
      </p:sp>
    </p:spTree>
    <p:extLst>
      <p:ext uri="{BB962C8B-B14F-4D97-AF65-F5344CB8AC3E}">
        <p14:creationId xmlns:p14="http://schemas.microsoft.com/office/powerpoint/2010/main" val="231093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430C-C72A-0BE5-E6EA-B75CA0B7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LOGIN 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59ECB5-AFC1-4772-02B6-EE0DEAA68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023" y="1706880"/>
            <a:ext cx="7757711" cy="4109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17FFB-4A26-B141-F2B8-779ABCFA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A129C-6EEE-3B8E-5C1D-5EAC9685A4A3}"/>
              </a:ext>
            </a:extLst>
          </p:cNvPr>
          <p:cNvSpPr txBox="1"/>
          <p:nvPr/>
        </p:nvSpPr>
        <p:spPr>
          <a:xfrm>
            <a:off x="4524376" y="6011731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 User Login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1C1E6-704E-BC58-9A84-C68740D674F4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Hari Kiran Aluri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08" name="Picture 310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10" name="Picture 310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12" name="Rectangle 311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4CFEA-7235-69EE-B7B3-2F93062E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HOME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2FA-EB2B-C347-A223-8A9A811B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5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EF86EE-F580-A539-97FE-5AAFED3D4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322" y="2052116"/>
            <a:ext cx="3386907" cy="3494338"/>
          </a:xfrm>
        </p:spPr>
        <p:txBody>
          <a:bodyPr>
            <a:normAutofit/>
          </a:bodyPr>
          <a:lstStyle/>
          <a:p>
            <a:r>
              <a:rPr lang="en-US" sz="1600"/>
              <a:t>After successful login, user is directed to home page</a:t>
            </a:r>
          </a:p>
          <a:p>
            <a:r>
              <a:rPr lang="en-US" sz="1600"/>
              <a:t>Products are divided into five categories</a:t>
            </a:r>
          </a:p>
        </p:txBody>
      </p:sp>
      <p:pic>
        <p:nvPicPr>
          <p:cNvPr id="3078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E01D57-4539-54C8-30CA-FFB0C51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809" y="1938371"/>
            <a:ext cx="5983816" cy="349433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8" name="Rectangle 311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667F5-BE29-4FB6-D14A-0D6BA707C21D}"/>
              </a:ext>
            </a:extLst>
          </p:cNvPr>
          <p:cNvSpPr txBox="1"/>
          <p:nvPr/>
        </p:nvSpPr>
        <p:spPr>
          <a:xfrm>
            <a:off x="6486524" y="5652626"/>
            <a:ext cx="37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3. Application 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F3478-362A-63A1-6BB6-0A4708751F14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Hari Kiran Aluri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6" name="Rectangle 415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58" name="Picture 415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160" name="Picture 415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62" name="Rectangle 416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6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DE6FB-07FF-AEFD-EE0F-46C90C50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BUY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6F15C-EDCB-4CA9-AB17-2DCC2A38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5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C0B31B-4ACD-5D6F-0FF4-ECF1EB65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083" y="1102936"/>
            <a:ext cx="3503600" cy="4270342"/>
          </a:xfrm>
        </p:spPr>
        <p:txBody>
          <a:bodyPr>
            <a:normAutofit/>
          </a:bodyPr>
          <a:lstStyle/>
          <a:p>
            <a:r>
              <a:rPr lang="en-US" sz="1600"/>
              <a:t>Price, Image and description related to the product is displayed</a:t>
            </a:r>
          </a:p>
          <a:p>
            <a:r>
              <a:rPr lang="en-US" sz="1600"/>
              <a:t>Seller can be contacted by the phone number provided beneath the product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66E21-4B29-1DA4-317D-8890A2BF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5" y="1552701"/>
            <a:ext cx="6324403" cy="375170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168" name="Rectangle 416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A2EDD-D583-3364-0A56-C457E2F1E61A}"/>
              </a:ext>
            </a:extLst>
          </p:cNvPr>
          <p:cNvSpPr txBox="1"/>
          <p:nvPr/>
        </p:nvSpPr>
        <p:spPr>
          <a:xfrm>
            <a:off x="6340388" y="5448060"/>
            <a:ext cx="374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4. Buy Product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43597-0F6E-68F6-B42D-1087221D7460}"/>
              </a:ext>
            </a:extLst>
          </p:cNvPr>
          <p:cNvSpPr txBox="1"/>
          <p:nvPr/>
        </p:nvSpPr>
        <p:spPr>
          <a:xfrm>
            <a:off x="8522917" y="6304767"/>
            <a:ext cx="296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Hari Kiran Aluri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56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BD15F2-93EB-49A6-8CC0-F2C01284DC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AF8F23-7A02-4B25-8275-6C81CA90FB0A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3882E7-B28E-4D68-824E-CD5AE8F1CE2C}">
  <ds:schemaRefs>
    <ds:schemaRef ds:uri="http://schemas.microsoft.com/office/2006/documentManagement/types"/>
    <ds:schemaRef ds:uri="ca4a34cf-f61e-4165-b56c-b7072f07cd5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9d0009f0-f181-4a3f-812e-4a83ad271a65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Widescreen</PresentationFormat>
  <Paragraphs>148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MS Shell Dlg 2</vt:lpstr>
      <vt:lpstr>Wingdings</vt:lpstr>
      <vt:lpstr>Wingdings 3</vt:lpstr>
      <vt:lpstr>Madison</vt:lpstr>
      <vt:lpstr>MARKET PLACE  FOR NORTHWEST                                     One place to buy and sell </vt:lpstr>
      <vt:lpstr>PowerPoint Presentation</vt:lpstr>
      <vt:lpstr>  TABLE OF CONTENTS</vt:lpstr>
      <vt:lpstr>INTRODUCTION</vt:lpstr>
      <vt:lpstr>TECHNICAL STACK</vt:lpstr>
      <vt:lpstr>USER REGISTRATION</vt:lpstr>
      <vt:lpstr>LOGIN  PAGE</vt:lpstr>
      <vt:lpstr>HOME PAGE</vt:lpstr>
      <vt:lpstr>BUY FUNCTIONALITY</vt:lpstr>
      <vt:lpstr>SELL FUNCTIONALITY</vt:lpstr>
      <vt:lpstr>ADS FUNCTIONALITY</vt:lpstr>
      <vt:lpstr>UPDATE FUNCTIONALITY</vt:lpstr>
      <vt:lpstr>UPDATE PROFILE</vt:lpstr>
      <vt:lpstr>PASSWORD RESET</vt:lpstr>
      <vt:lpstr>EMAIL NOTIFICATION</vt:lpstr>
      <vt:lpstr>APPLICATION DEMO</vt:lpstr>
      <vt:lpstr>LESSONS LEARNT </vt:lpstr>
      <vt:lpstr>SUMMARY</vt:lpstr>
      <vt:lpstr>REFERENCES</vt:lpstr>
      <vt:lpstr>PowerPoint Presentation</vt:lpstr>
      <vt:lpstr>PowerPoint Presentation</vt:lpstr>
      <vt:lpstr>MARKET PLACE  FOR NORTHWEST                                     One place to buy and sell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 FOR NORTHWEST          One place to buy and sell</dc:title>
  <dc:creator>Mohammad,Sajida</dc:creator>
  <cp:lastModifiedBy>Pati,Usha R</cp:lastModifiedBy>
  <cp:revision>1</cp:revision>
  <dcterms:created xsi:type="dcterms:W3CDTF">2023-04-25T14:55:43Z</dcterms:created>
  <dcterms:modified xsi:type="dcterms:W3CDTF">2023-05-01T20:58:43Z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